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Arimo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4" roundtripDataSignature="AMtx7mj/qawbxJhHtwhvqh+Yu4J8wx+e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rimo-regular.fntdata"/><Relationship Id="rId21" Type="http://schemas.openxmlformats.org/officeDocument/2006/relationships/slide" Target="slides/slide16.xml"/><Relationship Id="rId24" Type="http://schemas.openxmlformats.org/officeDocument/2006/relationships/font" Target="fonts/Arimo-italic.fntdata"/><Relationship Id="rId23" Type="http://schemas.openxmlformats.org/officeDocument/2006/relationships/font" Target="fonts/Arim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Arimo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86" name="Google Shape;8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27" name="Google Shape;227;p3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8" name="Google Shape;228;p38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3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31" name="Google Shape;231;p3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9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51" name="Google Shape;251;p4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2" name="Google Shape;252;p40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4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55" name="Google Shape;255;p4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85" name="Google Shape;285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86" name="Google Shape;286;p6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89" name="Google Shape;289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05" name="Google Shape;305;p4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06" name="Google Shape;306;p41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4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09" name="Google Shape;309;p4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33" name="Google Shape;333;p4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34" name="Google Shape;334;p42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4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337" name="Google Shape;337;p4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05" name="Google Shape;105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6" name="Google Shape;106;p2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09" name="Google Shape;109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25" name="Google Shape;125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6" name="Google Shape;126;p3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29" name="Google Shape;129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40" name="Google Shape;140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1" name="Google Shape;141;p4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44" name="Google Shape;144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55" name="Google Shape;155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6" name="Google Shape;156;p8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59" name="Google Shape;159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68" name="Google Shape;168;p3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69" name="Google Shape;169;p34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3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72" name="Google Shape;172;p3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5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92" name="Google Shape;192;p3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93" name="Google Shape;193;p36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96" name="Google Shape;196;p3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07" name="Google Shape;207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08" name="Google Shape;208;p5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11" name="Google Shape;211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1" Type="http://schemas.openxmlformats.org/officeDocument/2006/relationships/image" Target="../media/image10.png"/><Relationship Id="rId10" Type="http://schemas.openxmlformats.org/officeDocument/2006/relationships/image" Target="../media/image8.png"/><Relationship Id="rId12" Type="http://schemas.openxmlformats.org/officeDocument/2006/relationships/image" Target="../media/image9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3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jpg"/><Relationship Id="rId4" Type="http://schemas.openxmlformats.org/officeDocument/2006/relationships/hyperlink" Target="https://world.350.org/philippines/page/44/" TargetMode="External"/><Relationship Id="rId5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5" Type="http://schemas.openxmlformats.org/officeDocument/2006/relationships/image" Target="../media/image36.png"/><Relationship Id="rId6" Type="http://schemas.openxmlformats.org/officeDocument/2006/relationships/image" Target="../media/image33.png"/><Relationship Id="rId7" Type="http://schemas.openxmlformats.org/officeDocument/2006/relationships/image" Target="../media/image39.png"/><Relationship Id="rId8" Type="http://schemas.openxmlformats.org/officeDocument/2006/relationships/image" Target="../media/image4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2.png"/><Relationship Id="rId10" Type="http://schemas.openxmlformats.org/officeDocument/2006/relationships/image" Target="../media/image58.png"/><Relationship Id="rId13" Type="http://schemas.openxmlformats.org/officeDocument/2006/relationships/image" Target="../media/image61.png"/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9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5" Type="http://schemas.openxmlformats.org/officeDocument/2006/relationships/image" Target="../media/image60.png"/><Relationship Id="rId14" Type="http://schemas.openxmlformats.org/officeDocument/2006/relationships/image" Target="../media/image62.png"/><Relationship Id="rId17" Type="http://schemas.openxmlformats.org/officeDocument/2006/relationships/image" Target="../media/image63.png"/><Relationship Id="rId16" Type="http://schemas.openxmlformats.org/officeDocument/2006/relationships/image" Target="../media/image57.png"/><Relationship Id="rId5" Type="http://schemas.openxmlformats.org/officeDocument/2006/relationships/image" Target="../media/image54.png"/><Relationship Id="rId6" Type="http://schemas.openxmlformats.org/officeDocument/2006/relationships/image" Target="../media/image53.png"/><Relationship Id="rId18" Type="http://schemas.openxmlformats.org/officeDocument/2006/relationships/image" Target="../media/image65.png"/><Relationship Id="rId7" Type="http://schemas.openxmlformats.org/officeDocument/2006/relationships/image" Target="../media/image55.png"/><Relationship Id="rId8" Type="http://schemas.openxmlformats.org/officeDocument/2006/relationships/image" Target="../media/image5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6.jpg"/><Relationship Id="rId4" Type="http://schemas.openxmlformats.org/officeDocument/2006/relationships/hyperlink" Target="https://www.flickr.com/photos/sanguineseas/7160390269" TargetMode="External"/><Relationship Id="rId5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12" Type="http://schemas.openxmlformats.org/officeDocument/2006/relationships/image" Target="../media/image9.png"/><Relationship Id="rId9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jp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9.png"/><Relationship Id="rId6" Type="http://schemas.openxmlformats.org/officeDocument/2006/relationships/hyperlink" Target="https://www.pngall.com/environment-png/download/11235" TargetMode="External"/><Relationship Id="rId7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7" l="0" r="0" t="-3888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964434" y="494424"/>
            <a:ext cx="1700044" cy="1634138"/>
          </a:xfrm>
          <a:custGeom>
            <a:rect b="b" l="l" r="r" t="t"/>
            <a:pathLst>
              <a:path extrusionOk="0" h="1634138" w="1700044">
                <a:moveTo>
                  <a:pt x="0" y="0"/>
                </a:moveTo>
                <a:lnTo>
                  <a:pt x="1700044" y="0"/>
                </a:lnTo>
                <a:lnTo>
                  <a:pt x="1700044" y="1634138"/>
                </a:lnTo>
                <a:lnTo>
                  <a:pt x="0" y="1634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3324824" y="6013634"/>
            <a:ext cx="1091547" cy="1046535"/>
          </a:xfrm>
          <a:custGeom>
            <a:rect b="b" l="l" r="r" t="t"/>
            <a:pathLst>
              <a:path extrusionOk="0" h="1046535" w="1091547">
                <a:moveTo>
                  <a:pt x="0" y="0"/>
                </a:moveTo>
                <a:lnTo>
                  <a:pt x="1091546" y="0"/>
                </a:lnTo>
                <a:lnTo>
                  <a:pt x="1091546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8497904" y="6013634"/>
            <a:ext cx="1046535" cy="1046535"/>
          </a:xfrm>
          <a:custGeom>
            <a:rect b="b" l="l" r="r" t="t"/>
            <a:pathLst>
              <a:path extrusionOk="0" h="1046535" w="1046535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67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0197199" y="6027996"/>
            <a:ext cx="1091547" cy="1077184"/>
          </a:xfrm>
          <a:custGeom>
            <a:rect b="b" l="l" r="r" t="t"/>
            <a:pathLst>
              <a:path extrusionOk="0" h="1077184" w="1091547">
                <a:moveTo>
                  <a:pt x="0" y="0"/>
                </a:moveTo>
                <a:lnTo>
                  <a:pt x="1091547" y="0"/>
                </a:lnTo>
                <a:lnTo>
                  <a:pt x="1091547" y="1077184"/>
                </a:lnTo>
                <a:lnTo>
                  <a:pt x="0" y="1077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6761012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1926546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8" y="0"/>
                </a:lnTo>
                <a:lnTo>
                  <a:pt x="1091548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3655893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267325" y="1250878"/>
            <a:ext cx="7753350" cy="4057650"/>
          </a:xfrm>
          <a:custGeom>
            <a:rect b="b" l="l" r="r" t="t"/>
            <a:pathLst>
              <a:path extrusionOk="0" h="4057650" w="7753350">
                <a:moveTo>
                  <a:pt x="0" y="0"/>
                </a:moveTo>
                <a:lnTo>
                  <a:pt x="7753350" y="0"/>
                </a:lnTo>
                <a:lnTo>
                  <a:pt x="7753350" y="4057650"/>
                </a:lnTo>
                <a:lnTo>
                  <a:pt x="0" y="4057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19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964434" y="9014337"/>
            <a:ext cx="3552069" cy="745800"/>
          </a:xfrm>
          <a:custGeom>
            <a:rect b="b" l="l" r="r" t="t"/>
            <a:pathLst>
              <a:path extrusionOk="0" h="745800" w="3552069">
                <a:moveTo>
                  <a:pt x="0" y="0"/>
                </a:moveTo>
                <a:lnTo>
                  <a:pt x="3552069" y="0"/>
                </a:lnTo>
                <a:lnTo>
                  <a:pt x="3552069" y="745800"/>
                </a:lnTo>
                <a:lnTo>
                  <a:pt x="0" y="74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5014197" y="8869414"/>
            <a:ext cx="9060600" cy="1026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</a:pPr>
            <a:r>
              <a:rPr b="0" i="0" lang="en-US" sz="1575" u="none" cap="none" strike="noStrike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Finanziato dall'Unione Europea. Le opinioni e le opinioni espresse sono tuttavia quelle degli autori e non riflettono necessariamente quelle dell'Unione europea o dell'Agenzia esecutiva europea per l'istruzione e la cultura (EACEA). Né l'Unione europea né l'EACEA possono essere ritenuti responsabili per loro. 2022-1-ES01-KA220-ADU-000085390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/>
          <p:nvPr/>
        </p:nvSpPr>
        <p:spPr>
          <a:xfrm rot="-3804574">
            <a:off x="9363027" y="-6481733"/>
            <a:ext cx="11728294" cy="14053511"/>
          </a:xfrm>
          <a:custGeom>
            <a:rect b="b" l="l" r="r" t="t"/>
            <a:pathLst>
              <a:path extrusionOk="0" h="14053511" w="11728294">
                <a:moveTo>
                  <a:pt x="0" y="0"/>
                </a:moveTo>
                <a:lnTo>
                  <a:pt x="11728294" y="0"/>
                </a:lnTo>
                <a:lnTo>
                  <a:pt x="11728294" y="14053511"/>
                </a:lnTo>
                <a:lnTo>
                  <a:pt x="0" y="14053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7"/>
          <p:cNvSpPr/>
          <p:nvPr/>
        </p:nvSpPr>
        <p:spPr>
          <a:xfrm>
            <a:off x="-1026671" y="1976772"/>
            <a:ext cx="10780403" cy="5194049"/>
          </a:xfrm>
          <a:custGeom>
            <a:rect b="b" l="l" r="r" t="t"/>
            <a:pathLst>
              <a:path extrusionOk="0" h="3751665" w="10780403">
                <a:moveTo>
                  <a:pt x="0" y="0"/>
                </a:moveTo>
                <a:lnTo>
                  <a:pt x="10780402" y="0"/>
                </a:lnTo>
                <a:lnTo>
                  <a:pt x="10780402" y="3751665"/>
                </a:lnTo>
                <a:lnTo>
                  <a:pt x="0" y="3751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7"/>
          <p:cNvSpPr txBox="1"/>
          <p:nvPr/>
        </p:nvSpPr>
        <p:spPr>
          <a:xfrm>
            <a:off x="2503869" y="3158419"/>
            <a:ext cx="7249863" cy="3572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49"/>
              <a:buFont typeface="Arial"/>
              <a:buNone/>
            </a:pPr>
            <a:r>
              <a:rPr b="1" i="0" lang="en-US" sz="644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Cosa sono le organizzazioni di base?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oup of people holding a globe and a water drop  Description automatically generated" id="224" name="Google Shape;224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72687" y="856342"/>
            <a:ext cx="5412448" cy="3935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/>
          <p:nvPr/>
        </p:nvSpPr>
        <p:spPr>
          <a:xfrm>
            <a:off x="298420" y="437360"/>
            <a:ext cx="17691160" cy="1384654"/>
          </a:xfrm>
          <a:custGeom>
            <a:rect b="b" l="l" r="r" t="t"/>
            <a:pathLst>
              <a:path extrusionOk="0" h="2675095" w="8803767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8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8"/>
          <p:cNvSpPr txBox="1"/>
          <p:nvPr/>
        </p:nvSpPr>
        <p:spPr>
          <a:xfrm>
            <a:off x="688280" y="2412072"/>
            <a:ext cx="10802700" cy="7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Movimenti organizzati da un gruppo di individui in un luogo determinato e che lavorano verso un obiettivo comune. 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L'obiettivo è quello di portare il cambiamento sociale e politico nel loro ambiente locale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Usano una strategia bottom-up — concentrarsi sulla micro-scala per ottenere un cambiamento macro</a:t>
            </a:r>
            <a:endParaRPr/>
          </a:p>
        </p:txBody>
      </p:sp>
      <p:sp>
        <p:nvSpPr>
          <p:cNvPr id="236" name="Google Shape;236;p38"/>
          <p:cNvSpPr txBox="1"/>
          <p:nvPr/>
        </p:nvSpPr>
        <p:spPr>
          <a:xfrm>
            <a:off x="1151860" y="541377"/>
            <a:ext cx="15984280" cy="1017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9"/>
              <a:buFont typeface="Arial"/>
              <a:buNone/>
            </a:pPr>
            <a:r>
              <a:rPr b="1" i="0" lang="en-US" sz="550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Organizzazioni di base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oup of people holding signs  Description automatically generated" id="237" name="Google Shape;23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98764" y="5347767"/>
            <a:ext cx="5690816" cy="3792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8"/>
          <p:cNvSpPr txBox="1"/>
          <p:nvPr/>
        </p:nvSpPr>
        <p:spPr>
          <a:xfrm>
            <a:off x="14265924" y="9404025"/>
            <a:ext cx="402207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Questa foto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 Unknown Author è autorizzata sotto </a:t>
            </a:r>
            <a:r>
              <a:rPr b="0" i="0" lang="en-US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8"/>
          <p:cNvSpPr txBox="1"/>
          <p:nvPr/>
        </p:nvSpPr>
        <p:spPr>
          <a:xfrm>
            <a:off x="12718230" y="4908336"/>
            <a:ext cx="48814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+ 350 è un clima Movimento Grassroot 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/>
          <p:nvPr/>
        </p:nvSpPr>
        <p:spPr>
          <a:xfrm>
            <a:off x="10885101" y="2491350"/>
            <a:ext cx="6737985" cy="6259244"/>
          </a:xfrm>
          <a:custGeom>
            <a:rect b="b" l="l" r="r" t="t"/>
            <a:pathLst>
              <a:path extrusionOk="0" h="6027420" w="6488430">
                <a:moveTo>
                  <a:pt x="5344160" y="1055370"/>
                </a:moveTo>
                <a:cubicBezTo>
                  <a:pt x="4573270" y="651510"/>
                  <a:pt x="3856990" y="1112520"/>
                  <a:pt x="3284220" y="1112520"/>
                </a:cubicBezTo>
                <a:cubicBezTo>
                  <a:pt x="2839720" y="1112520"/>
                  <a:pt x="2001520" y="0"/>
                  <a:pt x="1000760" y="1314450"/>
                </a:cubicBezTo>
                <a:cubicBezTo>
                  <a:pt x="0" y="2628900"/>
                  <a:pt x="1247140" y="3865880"/>
                  <a:pt x="2368550" y="4946650"/>
                </a:cubicBezTo>
                <a:cubicBezTo>
                  <a:pt x="3489960" y="6027420"/>
                  <a:pt x="5013960" y="6009640"/>
                  <a:pt x="5894070" y="4725670"/>
                </a:cubicBezTo>
                <a:cubicBezTo>
                  <a:pt x="6488430" y="3859530"/>
                  <a:pt x="6229350" y="1520190"/>
                  <a:pt x="5344160" y="105537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7937" r="-1793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9"/>
          <p:cNvSpPr txBox="1"/>
          <p:nvPr/>
        </p:nvSpPr>
        <p:spPr>
          <a:xfrm>
            <a:off x="1026685" y="1114425"/>
            <a:ext cx="6995336" cy="941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Riflessione</a:t>
            </a:r>
            <a:endParaRPr b="1" i="0" sz="1400" u="none" cap="none" strike="noStrike">
              <a:solidFill>
                <a:srgbClr val="125F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39"/>
          <p:cNvSpPr txBox="1"/>
          <p:nvPr/>
        </p:nvSpPr>
        <p:spPr>
          <a:xfrm>
            <a:off x="1026685" y="3122377"/>
            <a:ext cx="9430500" cy="6153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1" marL="759465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Sei mai stato coinvolto in programmi di volontariato ambientale? Perché? Se sì, che cosa hai imparato e che impatto ha avuto? Se no, perché?</a:t>
            </a:r>
            <a:endParaRPr/>
          </a:p>
          <a:p>
            <a:pPr indent="-279400" lvl="1" marL="759465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1" marL="759465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Conosci qualche iniziativa verde locale in cui potresti essere coinvolto? Se no, puoi trovarne uno? </a:t>
            </a:r>
            <a:endParaRPr/>
          </a:p>
          <a:p>
            <a:pPr indent="-124464" lvl="1" marL="604529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4464" lvl="1" marL="604529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9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9"/>
          <p:cNvSpPr/>
          <p:nvPr/>
        </p:nvSpPr>
        <p:spPr>
          <a:xfrm>
            <a:off x="16509135" y="222585"/>
            <a:ext cx="1504359" cy="1566350"/>
          </a:xfrm>
          <a:custGeom>
            <a:rect b="b" l="l" r="r" t="t"/>
            <a:pathLst>
              <a:path extrusionOk="0" h="1046535" w="1091547">
                <a:moveTo>
                  <a:pt x="0" y="0"/>
                </a:moveTo>
                <a:lnTo>
                  <a:pt x="1091546" y="0"/>
                </a:lnTo>
                <a:lnTo>
                  <a:pt x="1091546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4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/>
          <p:nvPr/>
        </p:nvSpPr>
        <p:spPr>
          <a:xfrm>
            <a:off x="4797282" y="3403426"/>
            <a:ext cx="8693437" cy="3480148"/>
          </a:xfrm>
          <a:custGeom>
            <a:rect b="b" l="l" r="r" t="t"/>
            <a:pathLst>
              <a:path extrusionOk="0" h="3995420" w="8803767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125F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0"/>
          <p:cNvSpPr txBox="1"/>
          <p:nvPr/>
        </p:nvSpPr>
        <p:spPr>
          <a:xfrm>
            <a:off x="5311650" y="3865009"/>
            <a:ext cx="7664700" cy="25569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rPr b="1" i="0" lang="en-US" sz="7408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Collaboriamo con Green?</a:t>
            </a:r>
            <a:endParaRPr b="1" i="0" sz="7408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9" name="Google Shape;259;p40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mment Add with solid fill" id="260" name="Google Shape;26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375" y="1492934"/>
            <a:ext cx="2032782" cy="2032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ment Like with solid fill" id="261" name="Google Shape;26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4607739" y="6562580"/>
            <a:ext cx="1832319" cy="1832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ment Heart with solid fill" id="262" name="Google Shape;26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4461588" y="1889988"/>
            <a:ext cx="1878037" cy="1878037"/>
          </a:xfrm>
          <a:prstGeom prst="rect">
            <a:avLst/>
          </a:prstGeom>
          <a:noFill/>
          <a:ln>
            <a:noFill/>
          </a:ln>
        </p:spPr>
      </p:pic>
      <p:sp>
        <p:nvSpPr>
          <p:cNvPr descr="Subtitles with solid fill" id="263" name="Google Shape;263;p40"/>
          <p:cNvSpPr/>
          <p:nvPr/>
        </p:nvSpPr>
        <p:spPr>
          <a:xfrm>
            <a:off x="14190785" y="4185912"/>
            <a:ext cx="1333114" cy="1359186"/>
          </a:xfrm>
          <a:custGeom>
            <a:rect b="b" l="l" r="r" t="t"/>
            <a:pathLst>
              <a:path extrusionOk="0" h="590550" w="647701">
                <a:moveTo>
                  <a:pt x="32386" y="0"/>
                </a:moveTo>
                <a:cubicBezTo>
                  <a:pt x="14395" y="105"/>
                  <a:pt x="-104" y="14774"/>
                  <a:pt x="1" y="32765"/>
                </a:cubicBezTo>
                <a:cubicBezTo>
                  <a:pt x="1" y="32765"/>
                  <a:pt x="1" y="32766"/>
                  <a:pt x="1" y="32766"/>
                </a:cubicBezTo>
                <a:lnTo>
                  <a:pt x="1" y="427863"/>
                </a:lnTo>
                <a:cubicBezTo>
                  <a:pt x="821" y="444887"/>
                  <a:pt x="15286" y="458024"/>
                  <a:pt x="32310" y="457204"/>
                </a:cubicBezTo>
                <a:cubicBezTo>
                  <a:pt x="32335" y="457203"/>
                  <a:pt x="32361" y="457201"/>
                  <a:pt x="32386" y="457200"/>
                </a:cubicBezTo>
                <a:lnTo>
                  <a:pt x="133351" y="457200"/>
                </a:lnTo>
                <a:lnTo>
                  <a:pt x="133351" y="590550"/>
                </a:lnTo>
                <a:lnTo>
                  <a:pt x="259081" y="457200"/>
                </a:lnTo>
                <a:lnTo>
                  <a:pt x="616649" y="457200"/>
                </a:lnTo>
                <a:cubicBezTo>
                  <a:pt x="633693" y="457306"/>
                  <a:pt x="647595" y="443575"/>
                  <a:pt x="647701" y="426530"/>
                </a:cubicBezTo>
                <a:cubicBezTo>
                  <a:pt x="647701" y="426530"/>
                  <a:pt x="647701" y="426530"/>
                  <a:pt x="647701" y="426530"/>
                </a:cubicBezTo>
                <a:lnTo>
                  <a:pt x="647701" y="32766"/>
                </a:lnTo>
                <a:lnTo>
                  <a:pt x="647701" y="32766"/>
                </a:lnTo>
                <a:cubicBezTo>
                  <a:pt x="647806" y="14775"/>
                  <a:pt x="633307" y="106"/>
                  <a:pt x="615317" y="0"/>
                </a:cubicBezTo>
                <a:cubicBezTo>
                  <a:pt x="615317" y="0"/>
                  <a:pt x="615316" y="0"/>
                  <a:pt x="615316" y="0"/>
                </a:cubicBezTo>
                <a:close/>
                <a:moveTo>
                  <a:pt x="581026" y="285750"/>
                </a:moveTo>
                <a:lnTo>
                  <a:pt x="466726" y="285750"/>
                </a:lnTo>
                <a:lnTo>
                  <a:pt x="466726" y="247650"/>
                </a:lnTo>
                <a:lnTo>
                  <a:pt x="581026" y="247650"/>
                </a:lnTo>
                <a:close/>
                <a:moveTo>
                  <a:pt x="400051" y="323850"/>
                </a:moveTo>
                <a:lnTo>
                  <a:pt x="581026" y="323850"/>
                </a:lnTo>
                <a:lnTo>
                  <a:pt x="581026" y="361950"/>
                </a:lnTo>
                <a:lnTo>
                  <a:pt x="400051" y="361950"/>
                </a:lnTo>
                <a:close/>
                <a:moveTo>
                  <a:pt x="257176" y="323850"/>
                </a:moveTo>
                <a:lnTo>
                  <a:pt x="361951" y="323850"/>
                </a:lnTo>
                <a:lnTo>
                  <a:pt x="361951" y="361950"/>
                </a:lnTo>
                <a:lnTo>
                  <a:pt x="257176" y="361950"/>
                </a:lnTo>
                <a:close/>
                <a:moveTo>
                  <a:pt x="228601" y="247650"/>
                </a:moveTo>
                <a:lnTo>
                  <a:pt x="419101" y="247650"/>
                </a:lnTo>
                <a:lnTo>
                  <a:pt x="419101" y="285750"/>
                </a:lnTo>
                <a:lnTo>
                  <a:pt x="228601" y="285750"/>
                </a:lnTo>
                <a:close/>
                <a:moveTo>
                  <a:pt x="114301" y="323850"/>
                </a:moveTo>
                <a:lnTo>
                  <a:pt x="219076" y="323850"/>
                </a:lnTo>
                <a:lnTo>
                  <a:pt x="219076" y="361950"/>
                </a:lnTo>
                <a:lnTo>
                  <a:pt x="114301" y="361950"/>
                </a:lnTo>
                <a:close/>
                <a:moveTo>
                  <a:pt x="66676" y="247650"/>
                </a:moveTo>
                <a:lnTo>
                  <a:pt x="190501" y="247650"/>
                </a:lnTo>
                <a:lnTo>
                  <a:pt x="190501" y="285750"/>
                </a:lnTo>
                <a:lnTo>
                  <a:pt x="66676" y="285750"/>
                </a:lnTo>
                <a:close/>
              </a:path>
            </a:pathLst>
          </a:custGeom>
          <a:solidFill>
            <a:srgbClr val="125F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mment Add with solid fill" id="264" name="Google Shape;26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0411951" y="7377765"/>
            <a:ext cx="1485897" cy="1485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ment Heart with solid fill" id="265" name="Google Shape;265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2976350" y="384075"/>
            <a:ext cx="1345882" cy="1345882"/>
          </a:xfrm>
          <a:prstGeom prst="rect">
            <a:avLst/>
          </a:prstGeom>
          <a:noFill/>
          <a:ln>
            <a:noFill/>
          </a:ln>
        </p:spPr>
      </p:pic>
      <p:sp>
        <p:nvSpPr>
          <p:cNvPr descr="Subtitles with solid fill" id="266" name="Google Shape;266;p40"/>
          <p:cNvSpPr/>
          <p:nvPr/>
        </p:nvSpPr>
        <p:spPr>
          <a:xfrm flipH="1">
            <a:off x="6880272" y="1208636"/>
            <a:ext cx="1333114" cy="1359186"/>
          </a:xfrm>
          <a:custGeom>
            <a:rect b="b" l="l" r="r" t="t"/>
            <a:pathLst>
              <a:path extrusionOk="0" h="590550" w="647701">
                <a:moveTo>
                  <a:pt x="32386" y="0"/>
                </a:moveTo>
                <a:cubicBezTo>
                  <a:pt x="14395" y="105"/>
                  <a:pt x="-104" y="14774"/>
                  <a:pt x="1" y="32765"/>
                </a:cubicBezTo>
                <a:cubicBezTo>
                  <a:pt x="1" y="32765"/>
                  <a:pt x="1" y="32766"/>
                  <a:pt x="1" y="32766"/>
                </a:cubicBezTo>
                <a:lnTo>
                  <a:pt x="1" y="427863"/>
                </a:lnTo>
                <a:cubicBezTo>
                  <a:pt x="821" y="444887"/>
                  <a:pt x="15286" y="458024"/>
                  <a:pt x="32310" y="457204"/>
                </a:cubicBezTo>
                <a:cubicBezTo>
                  <a:pt x="32335" y="457203"/>
                  <a:pt x="32361" y="457201"/>
                  <a:pt x="32386" y="457200"/>
                </a:cubicBezTo>
                <a:lnTo>
                  <a:pt x="133351" y="457200"/>
                </a:lnTo>
                <a:lnTo>
                  <a:pt x="133351" y="590550"/>
                </a:lnTo>
                <a:lnTo>
                  <a:pt x="259081" y="457200"/>
                </a:lnTo>
                <a:lnTo>
                  <a:pt x="616649" y="457200"/>
                </a:lnTo>
                <a:cubicBezTo>
                  <a:pt x="633693" y="457306"/>
                  <a:pt x="647595" y="443575"/>
                  <a:pt x="647701" y="426530"/>
                </a:cubicBezTo>
                <a:cubicBezTo>
                  <a:pt x="647701" y="426530"/>
                  <a:pt x="647701" y="426530"/>
                  <a:pt x="647701" y="426530"/>
                </a:cubicBezTo>
                <a:lnTo>
                  <a:pt x="647701" y="32766"/>
                </a:lnTo>
                <a:lnTo>
                  <a:pt x="647701" y="32766"/>
                </a:lnTo>
                <a:cubicBezTo>
                  <a:pt x="647806" y="14775"/>
                  <a:pt x="633307" y="106"/>
                  <a:pt x="615317" y="0"/>
                </a:cubicBezTo>
                <a:cubicBezTo>
                  <a:pt x="615317" y="0"/>
                  <a:pt x="615316" y="0"/>
                  <a:pt x="615316" y="0"/>
                </a:cubicBezTo>
                <a:close/>
                <a:moveTo>
                  <a:pt x="581026" y="285750"/>
                </a:moveTo>
                <a:lnTo>
                  <a:pt x="466726" y="285750"/>
                </a:lnTo>
                <a:lnTo>
                  <a:pt x="466726" y="247650"/>
                </a:lnTo>
                <a:lnTo>
                  <a:pt x="581026" y="247650"/>
                </a:lnTo>
                <a:close/>
                <a:moveTo>
                  <a:pt x="400051" y="323850"/>
                </a:moveTo>
                <a:lnTo>
                  <a:pt x="581026" y="323850"/>
                </a:lnTo>
                <a:lnTo>
                  <a:pt x="581026" y="361950"/>
                </a:lnTo>
                <a:lnTo>
                  <a:pt x="400051" y="361950"/>
                </a:lnTo>
                <a:close/>
                <a:moveTo>
                  <a:pt x="257176" y="323850"/>
                </a:moveTo>
                <a:lnTo>
                  <a:pt x="361951" y="323850"/>
                </a:lnTo>
                <a:lnTo>
                  <a:pt x="361951" y="361950"/>
                </a:lnTo>
                <a:lnTo>
                  <a:pt x="257176" y="361950"/>
                </a:lnTo>
                <a:close/>
                <a:moveTo>
                  <a:pt x="228601" y="247650"/>
                </a:moveTo>
                <a:lnTo>
                  <a:pt x="419101" y="247650"/>
                </a:lnTo>
                <a:lnTo>
                  <a:pt x="419101" y="285750"/>
                </a:lnTo>
                <a:lnTo>
                  <a:pt x="228601" y="285750"/>
                </a:lnTo>
                <a:close/>
                <a:moveTo>
                  <a:pt x="114301" y="323850"/>
                </a:moveTo>
                <a:lnTo>
                  <a:pt x="219076" y="323850"/>
                </a:lnTo>
                <a:lnTo>
                  <a:pt x="219076" y="361950"/>
                </a:lnTo>
                <a:lnTo>
                  <a:pt x="114301" y="361950"/>
                </a:lnTo>
                <a:close/>
                <a:moveTo>
                  <a:pt x="66676" y="247650"/>
                </a:moveTo>
                <a:lnTo>
                  <a:pt x="190501" y="247650"/>
                </a:lnTo>
                <a:lnTo>
                  <a:pt x="190501" y="285750"/>
                </a:lnTo>
                <a:lnTo>
                  <a:pt x="66676" y="285750"/>
                </a:lnTo>
                <a:close/>
              </a:path>
            </a:pathLst>
          </a:custGeom>
          <a:solidFill>
            <a:srgbClr val="9DD3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mment Like with solid fill" id="267" name="Google Shape;26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5588" y="4793337"/>
            <a:ext cx="2440745" cy="2440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ment Add with solid fill" id="268" name="Google Shape;268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54225" y="3685747"/>
            <a:ext cx="1227818" cy="1227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ment Add with solid fill" id="269" name="Google Shape;269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107204" y="1601551"/>
            <a:ext cx="1227818" cy="1227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ment Heart with solid fill" id="270" name="Google Shape;270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97282" y="7457631"/>
            <a:ext cx="1345882" cy="1345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ment Heart with solid fill" id="271" name="Google Shape;271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34139" y="7234082"/>
            <a:ext cx="1878037" cy="1878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ment Add with solid fill" id="272" name="Google Shape;272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5084562" y="1945338"/>
            <a:ext cx="1485897" cy="1485897"/>
          </a:xfrm>
          <a:prstGeom prst="rect">
            <a:avLst/>
          </a:prstGeom>
          <a:noFill/>
          <a:ln>
            <a:noFill/>
          </a:ln>
        </p:spPr>
      </p:pic>
      <p:sp>
        <p:nvSpPr>
          <p:cNvPr descr="Subtitles with solid fill" id="273" name="Google Shape;273;p40"/>
          <p:cNvSpPr/>
          <p:nvPr/>
        </p:nvSpPr>
        <p:spPr>
          <a:xfrm>
            <a:off x="7481235" y="7181873"/>
            <a:ext cx="1333114" cy="1359186"/>
          </a:xfrm>
          <a:custGeom>
            <a:rect b="b" l="l" r="r" t="t"/>
            <a:pathLst>
              <a:path extrusionOk="0" h="590550" w="647701">
                <a:moveTo>
                  <a:pt x="32386" y="0"/>
                </a:moveTo>
                <a:cubicBezTo>
                  <a:pt x="14395" y="105"/>
                  <a:pt x="-104" y="14774"/>
                  <a:pt x="1" y="32765"/>
                </a:cubicBezTo>
                <a:cubicBezTo>
                  <a:pt x="1" y="32765"/>
                  <a:pt x="1" y="32766"/>
                  <a:pt x="1" y="32766"/>
                </a:cubicBezTo>
                <a:lnTo>
                  <a:pt x="1" y="427863"/>
                </a:lnTo>
                <a:cubicBezTo>
                  <a:pt x="821" y="444887"/>
                  <a:pt x="15286" y="458024"/>
                  <a:pt x="32310" y="457204"/>
                </a:cubicBezTo>
                <a:cubicBezTo>
                  <a:pt x="32335" y="457203"/>
                  <a:pt x="32361" y="457201"/>
                  <a:pt x="32386" y="457200"/>
                </a:cubicBezTo>
                <a:lnTo>
                  <a:pt x="133351" y="457200"/>
                </a:lnTo>
                <a:lnTo>
                  <a:pt x="133351" y="590550"/>
                </a:lnTo>
                <a:lnTo>
                  <a:pt x="259081" y="457200"/>
                </a:lnTo>
                <a:lnTo>
                  <a:pt x="616649" y="457200"/>
                </a:lnTo>
                <a:cubicBezTo>
                  <a:pt x="633693" y="457306"/>
                  <a:pt x="647595" y="443575"/>
                  <a:pt x="647701" y="426530"/>
                </a:cubicBezTo>
                <a:cubicBezTo>
                  <a:pt x="647701" y="426530"/>
                  <a:pt x="647701" y="426530"/>
                  <a:pt x="647701" y="426530"/>
                </a:cubicBezTo>
                <a:lnTo>
                  <a:pt x="647701" y="32766"/>
                </a:lnTo>
                <a:lnTo>
                  <a:pt x="647701" y="32766"/>
                </a:lnTo>
                <a:cubicBezTo>
                  <a:pt x="647806" y="14775"/>
                  <a:pt x="633307" y="106"/>
                  <a:pt x="615317" y="0"/>
                </a:cubicBezTo>
                <a:cubicBezTo>
                  <a:pt x="615317" y="0"/>
                  <a:pt x="615316" y="0"/>
                  <a:pt x="615316" y="0"/>
                </a:cubicBezTo>
                <a:close/>
                <a:moveTo>
                  <a:pt x="581026" y="285750"/>
                </a:moveTo>
                <a:lnTo>
                  <a:pt x="466726" y="285750"/>
                </a:lnTo>
                <a:lnTo>
                  <a:pt x="466726" y="247650"/>
                </a:lnTo>
                <a:lnTo>
                  <a:pt x="581026" y="247650"/>
                </a:lnTo>
                <a:close/>
                <a:moveTo>
                  <a:pt x="400051" y="323850"/>
                </a:moveTo>
                <a:lnTo>
                  <a:pt x="581026" y="323850"/>
                </a:lnTo>
                <a:lnTo>
                  <a:pt x="581026" y="361950"/>
                </a:lnTo>
                <a:lnTo>
                  <a:pt x="400051" y="361950"/>
                </a:lnTo>
                <a:close/>
                <a:moveTo>
                  <a:pt x="257176" y="323850"/>
                </a:moveTo>
                <a:lnTo>
                  <a:pt x="361951" y="323850"/>
                </a:lnTo>
                <a:lnTo>
                  <a:pt x="361951" y="361950"/>
                </a:lnTo>
                <a:lnTo>
                  <a:pt x="257176" y="361950"/>
                </a:lnTo>
                <a:close/>
                <a:moveTo>
                  <a:pt x="228601" y="247650"/>
                </a:moveTo>
                <a:lnTo>
                  <a:pt x="419101" y="247650"/>
                </a:lnTo>
                <a:lnTo>
                  <a:pt x="419101" y="285750"/>
                </a:lnTo>
                <a:lnTo>
                  <a:pt x="228601" y="285750"/>
                </a:lnTo>
                <a:close/>
                <a:moveTo>
                  <a:pt x="114301" y="323850"/>
                </a:moveTo>
                <a:lnTo>
                  <a:pt x="219076" y="323850"/>
                </a:lnTo>
                <a:lnTo>
                  <a:pt x="219076" y="361950"/>
                </a:lnTo>
                <a:lnTo>
                  <a:pt x="114301" y="361950"/>
                </a:lnTo>
                <a:close/>
                <a:moveTo>
                  <a:pt x="66676" y="247650"/>
                </a:moveTo>
                <a:lnTo>
                  <a:pt x="190501" y="247650"/>
                </a:lnTo>
                <a:lnTo>
                  <a:pt x="190501" y="285750"/>
                </a:lnTo>
                <a:lnTo>
                  <a:pt x="66676" y="2857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ubtitles with solid fill" id="274" name="Google Shape;274;p40"/>
          <p:cNvSpPr/>
          <p:nvPr/>
        </p:nvSpPr>
        <p:spPr>
          <a:xfrm>
            <a:off x="4266291" y="1053204"/>
            <a:ext cx="809988" cy="879460"/>
          </a:xfrm>
          <a:custGeom>
            <a:rect b="b" l="l" r="r" t="t"/>
            <a:pathLst>
              <a:path extrusionOk="0" h="590550" w="647701">
                <a:moveTo>
                  <a:pt x="32386" y="0"/>
                </a:moveTo>
                <a:cubicBezTo>
                  <a:pt x="14395" y="105"/>
                  <a:pt x="-104" y="14774"/>
                  <a:pt x="1" y="32765"/>
                </a:cubicBezTo>
                <a:cubicBezTo>
                  <a:pt x="1" y="32765"/>
                  <a:pt x="1" y="32766"/>
                  <a:pt x="1" y="32766"/>
                </a:cubicBezTo>
                <a:lnTo>
                  <a:pt x="1" y="427863"/>
                </a:lnTo>
                <a:cubicBezTo>
                  <a:pt x="821" y="444887"/>
                  <a:pt x="15286" y="458024"/>
                  <a:pt x="32310" y="457204"/>
                </a:cubicBezTo>
                <a:cubicBezTo>
                  <a:pt x="32335" y="457203"/>
                  <a:pt x="32361" y="457201"/>
                  <a:pt x="32386" y="457200"/>
                </a:cubicBezTo>
                <a:lnTo>
                  <a:pt x="133351" y="457200"/>
                </a:lnTo>
                <a:lnTo>
                  <a:pt x="133351" y="590550"/>
                </a:lnTo>
                <a:lnTo>
                  <a:pt x="259081" y="457200"/>
                </a:lnTo>
                <a:lnTo>
                  <a:pt x="616649" y="457200"/>
                </a:lnTo>
                <a:cubicBezTo>
                  <a:pt x="633693" y="457306"/>
                  <a:pt x="647595" y="443575"/>
                  <a:pt x="647701" y="426530"/>
                </a:cubicBezTo>
                <a:cubicBezTo>
                  <a:pt x="647701" y="426530"/>
                  <a:pt x="647701" y="426530"/>
                  <a:pt x="647701" y="426530"/>
                </a:cubicBezTo>
                <a:lnTo>
                  <a:pt x="647701" y="32766"/>
                </a:lnTo>
                <a:lnTo>
                  <a:pt x="647701" y="32766"/>
                </a:lnTo>
                <a:cubicBezTo>
                  <a:pt x="647806" y="14775"/>
                  <a:pt x="633307" y="106"/>
                  <a:pt x="615317" y="0"/>
                </a:cubicBezTo>
                <a:cubicBezTo>
                  <a:pt x="615317" y="0"/>
                  <a:pt x="615316" y="0"/>
                  <a:pt x="615316" y="0"/>
                </a:cubicBezTo>
                <a:close/>
                <a:moveTo>
                  <a:pt x="581026" y="285750"/>
                </a:moveTo>
                <a:lnTo>
                  <a:pt x="466726" y="285750"/>
                </a:lnTo>
                <a:lnTo>
                  <a:pt x="466726" y="247650"/>
                </a:lnTo>
                <a:lnTo>
                  <a:pt x="581026" y="247650"/>
                </a:lnTo>
                <a:close/>
                <a:moveTo>
                  <a:pt x="400051" y="323850"/>
                </a:moveTo>
                <a:lnTo>
                  <a:pt x="581026" y="323850"/>
                </a:lnTo>
                <a:lnTo>
                  <a:pt x="581026" y="361950"/>
                </a:lnTo>
                <a:lnTo>
                  <a:pt x="400051" y="361950"/>
                </a:lnTo>
                <a:close/>
                <a:moveTo>
                  <a:pt x="257176" y="323850"/>
                </a:moveTo>
                <a:lnTo>
                  <a:pt x="361951" y="323850"/>
                </a:lnTo>
                <a:lnTo>
                  <a:pt x="361951" y="361950"/>
                </a:lnTo>
                <a:lnTo>
                  <a:pt x="257176" y="361950"/>
                </a:lnTo>
                <a:close/>
                <a:moveTo>
                  <a:pt x="228601" y="247650"/>
                </a:moveTo>
                <a:lnTo>
                  <a:pt x="419101" y="247650"/>
                </a:lnTo>
                <a:lnTo>
                  <a:pt x="419101" y="285750"/>
                </a:lnTo>
                <a:lnTo>
                  <a:pt x="228601" y="285750"/>
                </a:lnTo>
                <a:close/>
                <a:moveTo>
                  <a:pt x="114301" y="323850"/>
                </a:moveTo>
                <a:lnTo>
                  <a:pt x="219076" y="323850"/>
                </a:lnTo>
                <a:lnTo>
                  <a:pt x="219076" y="361950"/>
                </a:lnTo>
                <a:lnTo>
                  <a:pt x="114301" y="361950"/>
                </a:lnTo>
                <a:close/>
                <a:moveTo>
                  <a:pt x="66676" y="247650"/>
                </a:moveTo>
                <a:lnTo>
                  <a:pt x="190501" y="247650"/>
                </a:lnTo>
                <a:lnTo>
                  <a:pt x="190501" y="285750"/>
                </a:lnTo>
                <a:lnTo>
                  <a:pt x="66676" y="2857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mment Heart with solid fill" id="275" name="Google Shape;275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13083136" y="6798853"/>
            <a:ext cx="1345882" cy="1345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ment Add with solid fill" id="276" name="Google Shape;27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4295" y="2063208"/>
            <a:ext cx="1292588" cy="1292588"/>
          </a:xfrm>
          <a:prstGeom prst="rect">
            <a:avLst/>
          </a:prstGeom>
          <a:noFill/>
          <a:ln>
            <a:noFill/>
          </a:ln>
        </p:spPr>
      </p:pic>
      <p:sp>
        <p:nvSpPr>
          <p:cNvPr descr="Subtitles with solid fill" id="277" name="Google Shape;277;p40"/>
          <p:cNvSpPr/>
          <p:nvPr/>
        </p:nvSpPr>
        <p:spPr>
          <a:xfrm>
            <a:off x="13070333" y="2444025"/>
            <a:ext cx="809988" cy="879460"/>
          </a:xfrm>
          <a:custGeom>
            <a:rect b="b" l="l" r="r" t="t"/>
            <a:pathLst>
              <a:path extrusionOk="0" h="590550" w="647701">
                <a:moveTo>
                  <a:pt x="32386" y="0"/>
                </a:moveTo>
                <a:cubicBezTo>
                  <a:pt x="14395" y="105"/>
                  <a:pt x="-104" y="14774"/>
                  <a:pt x="1" y="32765"/>
                </a:cubicBezTo>
                <a:cubicBezTo>
                  <a:pt x="1" y="32765"/>
                  <a:pt x="1" y="32766"/>
                  <a:pt x="1" y="32766"/>
                </a:cubicBezTo>
                <a:lnTo>
                  <a:pt x="1" y="427863"/>
                </a:lnTo>
                <a:cubicBezTo>
                  <a:pt x="821" y="444887"/>
                  <a:pt x="15286" y="458024"/>
                  <a:pt x="32310" y="457204"/>
                </a:cubicBezTo>
                <a:cubicBezTo>
                  <a:pt x="32335" y="457203"/>
                  <a:pt x="32361" y="457201"/>
                  <a:pt x="32386" y="457200"/>
                </a:cubicBezTo>
                <a:lnTo>
                  <a:pt x="133351" y="457200"/>
                </a:lnTo>
                <a:lnTo>
                  <a:pt x="133351" y="590550"/>
                </a:lnTo>
                <a:lnTo>
                  <a:pt x="259081" y="457200"/>
                </a:lnTo>
                <a:lnTo>
                  <a:pt x="616649" y="457200"/>
                </a:lnTo>
                <a:cubicBezTo>
                  <a:pt x="633693" y="457306"/>
                  <a:pt x="647595" y="443575"/>
                  <a:pt x="647701" y="426530"/>
                </a:cubicBezTo>
                <a:cubicBezTo>
                  <a:pt x="647701" y="426530"/>
                  <a:pt x="647701" y="426530"/>
                  <a:pt x="647701" y="426530"/>
                </a:cubicBezTo>
                <a:lnTo>
                  <a:pt x="647701" y="32766"/>
                </a:lnTo>
                <a:lnTo>
                  <a:pt x="647701" y="32766"/>
                </a:lnTo>
                <a:cubicBezTo>
                  <a:pt x="647806" y="14775"/>
                  <a:pt x="633307" y="106"/>
                  <a:pt x="615317" y="0"/>
                </a:cubicBezTo>
                <a:cubicBezTo>
                  <a:pt x="615317" y="0"/>
                  <a:pt x="615316" y="0"/>
                  <a:pt x="615316" y="0"/>
                </a:cubicBezTo>
                <a:close/>
                <a:moveTo>
                  <a:pt x="581026" y="285750"/>
                </a:moveTo>
                <a:lnTo>
                  <a:pt x="466726" y="285750"/>
                </a:lnTo>
                <a:lnTo>
                  <a:pt x="466726" y="247650"/>
                </a:lnTo>
                <a:lnTo>
                  <a:pt x="581026" y="247650"/>
                </a:lnTo>
                <a:close/>
                <a:moveTo>
                  <a:pt x="400051" y="323850"/>
                </a:moveTo>
                <a:lnTo>
                  <a:pt x="581026" y="323850"/>
                </a:lnTo>
                <a:lnTo>
                  <a:pt x="581026" y="361950"/>
                </a:lnTo>
                <a:lnTo>
                  <a:pt x="400051" y="361950"/>
                </a:lnTo>
                <a:close/>
                <a:moveTo>
                  <a:pt x="257176" y="323850"/>
                </a:moveTo>
                <a:lnTo>
                  <a:pt x="361951" y="323850"/>
                </a:lnTo>
                <a:lnTo>
                  <a:pt x="361951" y="361950"/>
                </a:lnTo>
                <a:lnTo>
                  <a:pt x="257176" y="361950"/>
                </a:lnTo>
                <a:close/>
                <a:moveTo>
                  <a:pt x="228601" y="247650"/>
                </a:moveTo>
                <a:lnTo>
                  <a:pt x="419101" y="247650"/>
                </a:lnTo>
                <a:lnTo>
                  <a:pt x="419101" y="285750"/>
                </a:lnTo>
                <a:lnTo>
                  <a:pt x="228601" y="285750"/>
                </a:lnTo>
                <a:close/>
                <a:moveTo>
                  <a:pt x="114301" y="323850"/>
                </a:moveTo>
                <a:lnTo>
                  <a:pt x="219076" y="323850"/>
                </a:lnTo>
                <a:lnTo>
                  <a:pt x="219076" y="361950"/>
                </a:lnTo>
                <a:lnTo>
                  <a:pt x="114301" y="361950"/>
                </a:lnTo>
                <a:close/>
                <a:moveTo>
                  <a:pt x="66676" y="247650"/>
                </a:moveTo>
                <a:lnTo>
                  <a:pt x="190501" y="247650"/>
                </a:lnTo>
                <a:lnTo>
                  <a:pt x="190501" y="285750"/>
                </a:lnTo>
                <a:lnTo>
                  <a:pt x="66676" y="2857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mment Add with solid fill" id="278" name="Google Shape;27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5505958" y="4954880"/>
            <a:ext cx="2032782" cy="2032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ment Add with solid fill" id="279" name="Google Shape;279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11936067" y="8188433"/>
            <a:ext cx="1485897" cy="1485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ment Heart with solid fill" id="280" name="Google Shape;280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8934768" y="453574"/>
            <a:ext cx="1581255" cy="1581255"/>
          </a:xfrm>
          <a:prstGeom prst="rect">
            <a:avLst/>
          </a:prstGeom>
          <a:noFill/>
          <a:ln>
            <a:noFill/>
          </a:ln>
        </p:spPr>
      </p:pic>
      <p:sp>
        <p:nvSpPr>
          <p:cNvPr descr="Subtitles with solid fill" id="281" name="Google Shape;281;p40"/>
          <p:cNvSpPr/>
          <p:nvPr/>
        </p:nvSpPr>
        <p:spPr>
          <a:xfrm flipH="1">
            <a:off x="3714402" y="3319051"/>
            <a:ext cx="705854" cy="778479"/>
          </a:xfrm>
          <a:custGeom>
            <a:rect b="b" l="l" r="r" t="t"/>
            <a:pathLst>
              <a:path extrusionOk="0" h="590550" w="647701">
                <a:moveTo>
                  <a:pt x="32386" y="0"/>
                </a:moveTo>
                <a:cubicBezTo>
                  <a:pt x="14395" y="105"/>
                  <a:pt x="-104" y="14774"/>
                  <a:pt x="1" y="32765"/>
                </a:cubicBezTo>
                <a:cubicBezTo>
                  <a:pt x="1" y="32765"/>
                  <a:pt x="1" y="32766"/>
                  <a:pt x="1" y="32766"/>
                </a:cubicBezTo>
                <a:lnTo>
                  <a:pt x="1" y="427863"/>
                </a:lnTo>
                <a:cubicBezTo>
                  <a:pt x="821" y="444887"/>
                  <a:pt x="15286" y="458024"/>
                  <a:pt x="32310" y="457204"/>
                </a:cubicBezTo>
                <a:cubicBezTo>
                  <a:pt x="32335" y="457203"/>
                  <a:pt x="32361" y="457201"/>
                  <a:pt x="32386" y="457200"/>
                </a:cubicBezTo>
                <a:lnTo>
                  <a:pt x="133351" y="457200"/>
                </a:lnTo>
                <a:lnTo>
                  <a:pt x="133351" y="590550"/>
                </a:lnTo>
                <a:lnTo>
                  <a:pt x="259081" y="457200"/>
                </a:lnTo>
                <a:lnTo>
                  <a:pt x="616649" y="457200"/>
                </a:lnTo>
                <a:cubicBezTo>
                  <a:pt x="633693" y="457306"/>
                  <a:pt x="647595" y="443575"/>
                  <a:pt x="647701" y="426530"/>
                </a:cubicBezTo>
                <a:cubicBezTo>
                  <a:pt x="647701" y="426530"/>
                  <a:pt x="647701" y="426530"/>
                  <a:pt x="647701" y="426530"/>
                </a:cubicBezTo>
                <a:lnTo>
                  <a:pt x="647701" y="32766"/>
                </a:lnTo>
                <a:lnTo>
                  <a:pt x="647701" y="32766"/>
                </a:lnTo>
                <a:cubicBezTo>
                  <a:pt x="647806" y="14775"/>
                  <a:pt x="633307" y="106"/>
                  <a:pt x="615317" y="0"/>
                </a:cubicBezTo>
                <a:cubicBezTo>
                  <a:pt x="615317" y="0"/>
                  <a:pt x="615316" y="0"/>
                  <a:pt x="615316" y="0"/>
                </a:cubicBezTo>
                <a:close/>
                <a:moveTo>
                  <a:pt x="581026" y="285750"/>
                </a:moveTo>
                <a:lnTo>
                  <a:pt x="466726" y="285750"/>
                </a:lnTo>
                <a:lnTo>
                  <a:pt x="466726" y="247650"/>
                </a:lnTo>
                <a:lnTo>
                  <a:pt x="581026" y="247650"/>
                </a:lnTo>
                <a:close/>
                <a:moveTo>
                  <a:pt x="400051" y="323850"/>
                </a:moveTo>
                <a:lnTo>
                  <a:pt x="581026" y="323850"/>
                </a:lnTo>
                <a:lnTo>
                  <a:pt x="581026" y="361950"/>
                </a:lnTo>
                <a:lnTo>
                  <a:pt x="400051" y="361950"/>
                </a:lnTo>
                <a:close/>
                <a:moveTo>
                  <a:pt x="257176" y="323850"/>
                </a:moveTo>
                <a:lnTo>
                  <a:pt x="361951" y="323850"/>
                </a:lnTo>
                <a:lnTo>
                  <a:pt x="361951" y="361950"/>
                </a:lnTo>
                <a:lnTo>
                  <a:pt x="257176" y="361950"/>
                </a:lnTo>
                <a:close/>
                <a:moveTo>
                  <a:pt x="228601" y="247650"/>
                </a:moveTo>
                <a:lnTo>
                  <a:pt x="419101" y="247650"/>
                </a:lnTo>
                <a:lnTo>
                  <a:pt x="419101" y="285750"/>
                </a:lnTo>
                <a:lnTo>
                  <a:pt x="228601" y="285750"/>
                </a:lnTo>
                <a:close/>
                <a:moveTo>
                  <a:pt x="114301" y="323850"/>
                </a:moveTo>
                <a:lnTo>
                  <a:pt x="219076" y="323850"/>
                </a:lnTo>
                <a:lnTo>
                  <a:pt x="219076" y="361950"/>
                </a:lnTo>
                <a:lnTo>
                  <a:pt x="114301" y="361950"/>
                </a:lnTo>
                <a:close/>
                <a:moveTo>
                  <a:pt x="66676" y="247650"/>
                </a:moveTo>
                <a:lnTo>
                  <a:pt x="190501" y="247650"/>
                </a:lnTo>
                <a:lnTo>
                  <a:pt x="190501" y="285750"/>
                </a:lnTo>
                <a:lnTo>
                  <a:pt x="66676" y="285750"/>
                </a:lnTo>
                <a:close/>
              </a:path>
            </a:pathLst>
          </a:custGeom>
          <a:solidFill>
            <a:srgbClr val="9DD3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mment Heart with solid fill" id="282" name="Google Shape;28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160" y="6013709"/>
            <a:ext cx="1878037" cy="187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6"/>
          <p:cNvSpPr txBox="1"/>
          <p:nvPr/>
        </p:nvSpPr>
        <p:spPr>
          <a:xfrm>
            <a:off x="688280" y="2186989"/>
            <a:ext cx="10802700" cy="7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 Gruppi </a:t>
            </a: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	</a:t>
            </a:r>
            <a:endParaRPr b="0" i="0" sz="3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Argomento: rendere gli spazi urbani più resilienti ai cambiamenti climatici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Obiettivo: I quattro gruppi terranno un dibattito che esprimerà i punti di vista </a:t>
            </a: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del</a:t>
            </a: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soggetto interessato. L'obiettivo è quello di comprendere il ruolo delle competenze collaborative per raggiungere un risultato di successo.</a:t>
            </a:r>
            <a:endParaRPr/>
          </a:p>
        </p:txBody>
      </p:sp>
      <p:sp>
        <p:nvSpPr>
          <p:cNvPr id="293" name="Google Shape;293;p6"/>
          <p:cNvSpPr/>
          <p:nvPr/>
        </p:nvSpPr>
        <p:spPr>
          <a:xfrm>
            <a:off x="298420" y="437360"/>
            <a:ext cx="17691160" cy="1384654"/>
          </a:xfrm>
          <a:custGeom>
            <a:rect b="b" l="l" r="r" t="t"/>
            <a:pathLst>
              <a:path extrusionOk="0" h="2675095" w="8803767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"/>
          <p:cNvSpPr txBox="1"/>
          <p:nvPr/>
        </p:nvSpPr>
        <p:spPr>
          <a:xfrm>
            <a:off x="1151860" y="541377"/>
            <a:ext cx="15984280" cy="1275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9"/>
              <a:buFont typeface="Arial"/>
              <a:buNone/>
            </a:pPr>
            <a:r>
              <a:rPr b="1" i="0" lang="en-US" sz="550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Collaboriamo con Green?</a:t>
            </a:r>
            <a:endParaRPr/>
          </a:p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tamp outline" id="295" name="Google Shape;2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5155" y="3098416"/>
            <a:ext cx="2638278" cy="263827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"/>
          <p:cNvSpPr txBox="1"/>
          <p:nvPr/>
        </p:nvSpPr>
        <p:spPr>
          <a:xfrm>
            <a:off x="12798962" y="4087935"/>
            <a:ext cx="14489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ENV.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 ONG</a:t>
            </a:r>
            <a:endParaRPr/>
          </a:p>
        </p:txBody>
      </p:sp>
      <p:sp>
        <p:nvSpPr>
          <p:cNvPr id="297" name="Google Shape;297;p6"/>
          <p:cNvSpPr txBox="1"/>
          <p:nvPr/>
        </p:nvSpPr>
        <p:spPr>
          <a:xfrm>
            <a:off x="14842587" y="4087936"/>
            <a:ext cx="15234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Comune locale </a:t>
            </a:r>
            <a:endParaRPr/>
          </a:p>
        </p:txBody>
      </p:sp>
      <p:pic>
        <p:nvPicPr>
          <p:cNvPr descr="Stamp outline" id="298" name="Google Shape;29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04309" y="3091962"/>
            <a:ext cx="2638278" cy="2638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mp outline" id="299" name="Google Shape;29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10756" y="5143500"/>
            <a:ext cx="2638278" cy="263827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6"/>
          <p:cNvSpPr txBox="1"/>
          <p:nvPr/>
        </p:nvSpPr>
        <p:spPr>
          <a:xfrm>
            <a:off x="12796324" y="6079882"/>
            <a:ext cx="14489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Adulti più anziani</a:t>
            </a:r>
            <a:endParaRPr b="0" i="0" sz="1800" u="none" cap="none" strike="noStrike">
              <a:solidFill>
                <a:srgbClr val="125F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tamp outline" id="301" name="Google Shape;3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63759" y="5149954"/>
            <a:ext cx="2638278" cy="263827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6"/>
          <p:cNvSpPr txBox="1"/>
          <p:nvPr/>
        </p:nvSpPr>
        <p:spPr>
          <a:xfrm>
            <a:off x="14855481" y="6079882"/>
            <a:ext cx="15234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Imprese locali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/>
          <p:nvPr/>
        </p:nvSpPr>
        <p:spPr>
          <a:xfrm>
            <a:off x="4797282" y="3403426"/>
            <a:ext cx="8693437" cy="3480148"/>
          </a:xfrm>
          <a:custGeom>
            <a:rect b="b" l="l" r="r" t="t"/>
            <a:pathLst>
              <a:path extrusionOk="0" h="3995420" w="8803767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125F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1"/>
          <p:cNvSpPr txBox="1"/>
          <p:nvPr/>
        </p:nvSpPr>
        <p:spPr>
          <a:xfrm>
            <a:off x="5311650" y="3865009"/>
            <a:ext cx="7664700" cy="25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rPr b="1" lang="en-US" sz="7408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Giardino in condivisione</a:t>
            </a:r>
            <a:endParaRPr b="1" i="0" sz="7408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13" name="Google Shape;313;p41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arden Tools with solid fill" id="314" name="Google Shape;31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6694" y="7542000"/>
            <a:ext cx="1321965" cy="1321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tering pot with solid fill" id="315" name="Google Shape;31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6821" y="827251"/>
            <a:ext cx="1355656" cy="1355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d Packet with solid fill" id="316" name="Google Shape;31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98459" y="6300683"/>
            <a:ext cx="1115755" cy="1115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nt with solid fill" id="317" name="Google Shape;317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95465" y="7389600"/>
            <a:ext cx="1321965" cy="1321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routing Seed with solid fill" id="318" name="Google Shape;318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503791" y="447460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ower with solid fill" id="319" name="Google Shape;319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10482" y="172289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d Packet with solid fill" id="320" name="Google Shape;320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41120" y="1171611"/>
            <a:ext cx="2140744" cy="2140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tering pot with solid fill" id="321" name="Google Shape;321;p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>
            <a:off x="3603786" y="7655274"/>
            <a:ext cx="1169907" cy="1169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routing Seed with solid fill" id="322" name="Google Shape;322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362910" y="7336814"/>
            <a:ext cx="1828069" cy="1828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rden Tools with solid fill" id="323" name="Google Shape;323;p4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857112" y="201462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nt with solid fill" id="324" name="Google Shape;324;p4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26886" y="657877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ower with solid fill" id="325" name="Google Shape;325;p4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165543" y="4036866"/>
            <a:ext cx="1013262" cy="101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routing Seed with solid fill" id="326" name="Google Shape;326;p4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155927" y="117161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d Packet with solid fill" id="327" name="Google Shape;327;p4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4757632" y="1754516"/>
            <a:ext cx="1514900" cy="151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ower with solid fill" id="328" name="Google Shape;328;p4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1541547" y="1435286"/>
            <a:ext cx="1514900" cy="151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rden Tools with solid fill" id="329" name="Google Shape;329;p4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839170" y="5545239"/>
            <a:ext cx="1392274" cy="1392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tering pot with solid fill" id="330" name="Google Shape;330;p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>
            <a:off x="9692994" y="7334832"/>
            <a:ext cx="2107426" cy="210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2"/>
          <p:cNvSpPr txBox="1"/>
          <p:nvPr/>
        </p:nvSpPr>
        <p:spPr>
          <a:xfrm>
            <a:off x="688280" y="2186989"/>
            <a:ext cx="8934022" cy="740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Sviluppare un orto comunitario utilizzando competenze collaborative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Allocare le attività e tracciare le azioni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Impegnarsi in attività fisica a basso impatto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Può durare fino a quando i partecipanti vogliono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Può essere fatto direttamente su terreno, vasi o letti rialzati adattabili alle condizioni disponibili</a:t>
            </a:r>
            <a:endParaRPr/>
          </a:p>
        </p:txBody>
      </p:sp>
      <p:sp>
        <p:nvSpPr>
          <p:cNvPr id="341" name="Google Shape;341;p42"/>
          <p:cNvSpPr/>
          <p:nvPr/>
        </p:nvSpPr>
        <p:spPr>
          <a:xfrm>
            <a:off x="298420" y="437360"/>
            <a:ext cx="17691160" cy="1384654"/>
          </a:xfrm>
          <a:custGeom>
            <a:rect b="b" l="l" r="r" t="t"/>
            <a:pathLst>
              <a:path extrusionOk="0" h="2675095" w="8803767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2"/>
          <p:cNvSpPr txBox="1"/>
          <p:nvPr/>
        </p:nvSpPr>
        <p:spPr>
          <a:xfrm>
            <a:off x="1151860" y="541377"/>
            <a:ext cx="15984280" cy="1275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9"/>
              <a:buFont typeface="Arial"/>
              <a:buNone/>
            </a:pPr>
            <a:r>
              <a:rPr b="1" i="0" lang="en-US" sz="550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Collaboriamo con Green?</a:t>
            </a:r>
            <a:endParaRPr/>
          </a:p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ourtyard with potted plants  Description automatically generated" id="343" name="Google Shape;34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12859" y="2407445"/>
            <a:ext cx="8076721" cy="605754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2"/>
          <p:cNvSpPr txBox="1"/>
          <p:nvPr/>
        </p:nvSpPr>
        <p:spPr>
          <a:xfrm>
            <a:off x="9912859" y="8523126"/>
            <a:ext cx="721203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Questa foto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 Unknown Author è autorizzata sotto </a:t>
            </a:r>
            <a:r>
              <a:rPr b="0" i="0" lang="en-US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>
            <a:off x="0" y="0"/>
            <a:ext cx="18288000" cy="10286998"/>
          </a:xfrm>
          <a:custGeom>
            <a:rect b="b" l="l" r="r" t="t"/>
            <a:pathLst>
              <a:path extrusionOk="0" h="10286998" w="18288000">
                <a:moveTo>
                  <a:pt x="0" y="0"/>
                </a:moveTo>
                <a:lnTo>
                  <a:pt x="18288000" y="0"/>
                </a:lnTo>
                <a:lnTo>
                  <a:pt x="18288000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7" l="0" r="0" t="-3888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64434" y="494424"/>
            <a:ext cx="1700071" cy="1634310"/>
          </a:xfrm>
          <a:custGeom>
            <a:rect b="b" l="l" r="r" t="t"/>
            <a:pathLst>
              <a:path extrusionOk="0" h="1634310" w="1700071">
                <a:moveTo>
                  <a:pt x="0" y="0"/>
                </a:moveTo>
                <a:lnTo>
                  <a:pt x="1700071" y="0"/>
                </a:lnTo>
                <a:lnTo>
                  <a:pt x="1700071" y="1634310"/>
                </a:lnTo>
                <a:lnTo>
                  <a:pt x="0" y="1634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3324824" y="6013634"/>
            <a:ext cx="1091547" cy="1046537"/>
          </a:xfrm>
          <a:custGeom>
            <a:rect b="b" l="l" r="r" t="t"/>
            <a:pathLst>
              <a:path extrusionOk="0" h="1046537" w="1091547">
                <a:moveTo>
                  <a:pt x="0" y="0"/>
                </a:moveTo>
                <a:lnTo>
                  <a:pt x="1091546" y="0"/>
                </a:lnTo>
                <a:lnTo>
                  <a:pt x="1091546" y="1046536"/>
                </a:lnTo>
                <a:lnTo>
                  <a:pt x="0" y="1046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5054171" y="6013634"/>
            <a:ext cx="1091546" cy="1077186"/>
          </a:xfrm>
          <a:custGeom>
            <a:rect b="b" l="l" r="r" t="t"/>
            <a:pathLst>
              <a:path extrusionOk="0" h="1077186" w="1091546">
                <a:moveTo>
                  <a:pt x="0" y="0"/>
                </a:moveTo>
                <a:lnTo>
                  <a:pt x="1091545" y="0"/>
                </a:lnTo>
                <a:lnTo>
                  <a:pt x="1091545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8497904" y="6013634"/>
            <a:ext cx="1046535" cy="1046535"/>
          </a:xfrm>
          <a:custGeom>
            <a:rect b="b" l="l" r="r" t="t"/>
            <a:pathLst>
              <a:path extrusionOk="0" h="1046535" w="1046535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7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10197199" y="6027996"/>
            <a:ext cx="1091545" cy="1077186"/>
          </a:xfrm>
          <a:custGeom>
            <a:rect b="b" l="l" r="r" t="t"/>
            <a:pathLst>
              <a:path extrusionOk="0" h="1077186" w="1091545">
                <a:moveTo>
                  <a:pt x="0" y="0"/>
                </a:moveTo>
                <a:lnTo>
                  <a:pt x="1091546" y="0"/>
                </a:lnTo>
                <a:lnTo>
                  <a:pt x="1091546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6761012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11926546" y="6013634"/>
            <a:ext cx="1091548" cy="1091550"/>
          </a:xfrm>
          <a:custGeom>
            <a:rect b="b" l="l" r="r" t="t"/>
            <a:pathLst>
              <a:path extrusionOk="0" h="1091550" w="1091548">
                <a:moveTo>
                  <a:pt x="0" y="0"/>
                </a:moveTo>
                <a:lnTo>
                  <a:pt x="1091549" y="0"/>
                </a:lnTo>
                <a:lnTo>
                  <a:pt x="1091549" y="1091550"/>
                </a:lnTo>
                <a:lnTo>
                  <a:pt x="0" y="109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13655893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964434" y="9014337"/>
            <a:ext cx="3552069" cy="745800"/>
          </a:xfrm>
          <a:custGeom>
            <a:rect b="b" l="l" r="r" t="t"/>
            <a:pathLst>
              <a:path extrusionOk="0" h="745800" w="3552069">
                <a:moveTo>
                  <a:pt x="0" y="0"/>
                </a:moveTo>
                <a:lnTo>
                  <a:pt x="3552069" y="0"/>
                </a:lnTo>
                <a:lnTo>
                  <a:pt x="3552069" y="745800"/>
                </a:lnTo>
                <a:lnTo>
                  <a:pt x="0" y="74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5014197" y="8869414"/>
            <a:ext cx="9060600" cy="1026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</a:pPr>
            <a:r>
              <a:rPr b="0" i="0" lang="en-US" sz="1575" u="none" cap="none" strike="noStrike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Finanziato dall'Unione Europea. Le opinioni e le opinioni espresse sono tuttavia quelle degli autori e non riflettono necessariamente quelle dell'Unione europea o dell'Agenzia esecutiva europea per l'istruzione e la cultura (EACEA). Né l'Unione europea né l'EACEA possono essere ritenuti responsabili per loro.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4510647" y="2688037"/>
            <a:ext cx="926670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UNITÀ 5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Competenze collaborative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3"/>
          <p:cNvGrpSpPr/>
          <p:nvPr/>
        </p:nvGrpSpPr>
        <p:grpSpPr>
          <a:xfrm>
            <a:off x="0" y="0"/>
            <a:ext cx="5545360" cy="3001518"/>
            <a:chOff x="0" y="0"/>
            <a:chExt cx="7393813" cy="4002024"/>
          </a:xfrm>
        </p:grpSpPr>
        <p:sp>
          <p:nvSpPr>
            <p:cNvPr id="132" name="Google Shape;132;p3"/>
            <p:cNvSpPr/>
            <p:nvPr/>
          </p:nvSpPr>
          <p:spPr>
            <a:xfrm>
              <a:off x="0" y="0"/>
              <a:ext cx="7393813" cy="4002024"/>
            </a:xfrm>
            <a:custGeom>
              <a:rect b="b" l="l" r="r" t="t"/>
              <a:pathLst>
                <a:path extrusionOk="0" h="4002024" w="7393813">
                  <a:moveTo>
                    <a:pt x="0" y="0"/>
                  </a:moveTo>
                  <a:lnTo>
                    <a:pt x="7393813" y="0"/>
                  </a:lnTo>
                  <a:lnTo>
                    <a:pt x="7393813" y="4002024"/>
                  </a:lnTo>
                  <a:lnTo>
                    <a:pt x="0" y="4002024"/>
                  </a:lnTo>
                  <a:close/>
                </a:path>
              </a:pathLst>
            </a:custGeom>
            <a:solidFill>
              <a:srgbClr val="65BAA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0" y="0"/>
              <a:ext cx="7393800" cy="400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lang="en-US" sz="54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Presentazione degli argomenti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3"/>
          <p:cNvSpPr/>
          <p:nvPr/>
        </p:nvSpPr>
        <p:spPr>
          <a:xfrm>
            <a:off x="17500908" y="0"/>
            <a:ext cx="787051" cy="10287000"/>
          </a:xfrm>
          <a:custGeom>
            <a:rect b="b" l="l" r="r" t="t"/>
            <a:pathLst>
              <a:path extrusionOk="0" h="13716000" w="1049401">
                <a:moveTo>
                  <a:pt x="0" y="0"/>
                </a:moveTo>
                <a:lnTo>
                  <a:pt x="1049401" y="0"/>
                </a:lnTo>
                <a:lnTo>
                  <a:pt x="1049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4097538" y="3001491"/>
            <a:ext cx="1447800" cy="1428750"/>
          </a:xfrm>
          <a:custGeom>
            <a:rect b="b" l="l" r="r" t="t"/>
            <a:pathLst>
              <a:path extrusionOk="0" h="1428750" w="1447800">
                <a:moveTo>
                  <a:pt x="0" y="0"/>
                </a:moveTo>
                <a:lnTo>
                  <a:pt x="1447800" y="0"/>
                </a:lnTo>
                <a:lnTo>
                  <a:pt x="144780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7828945" y="1692891"/>
            <a:ext cx="8549737" cy="6583298"/>
          </a:xfrm>
          <a:custGeom>
            <a:rect b="b" l="l" r="r" t="t"/>
            <a:pathLst>
              <a:path extrusionOk="0" h="6583298" w="8549737">
                <a:moveTo>
                  <a:pt x="0" y="0"/>
                </a:moveTo>
                <a:lnTo>
                  <a:pt x="8549738" y="0"/>
                </a:lnTo>
                <a:lnTo>
                  <a:pt x="8549738" y="6583297"/>
                </a:lnTo>
                <a:lnTo>
                  <a:pt x="0" y="6583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1063275" y="4729650"/>
            <a:ext cx="5077200" cy="2952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-US" sz="3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Sostenibilità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1" i="0" sz="3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-US" sz="3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Valutazione del rischio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1" i="0" sz="3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-US" sz="3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Autonomia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/>
          <p:nvPr/>
        </p:nvSpPr>
        <p:spPr>
          <a:xfrm>
            <a:off x="9106696" y="6932531"/>
            <a:ext cx="8994000" cy="2105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2904" lvl="1" marL="7658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Cosa sono le organizzazioni di base e come puoi farne parte  </a:t>
            </a:r>
            <a:endParaRPr/>
          </a:p>
          <a:p>
            <a:pPr indent="-223361" lvl="1" marL="446722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341772" y="375712"/>
            <a:ext cx="6602825" cy="4262438"/>
          </a:xfrm>
          <a:custGeom>
            <a:rect b="b" l="l" r="r" t="t"/>
            <a:pathLst>
              <a:path extrusionOk="0" h="5683250" w="8803767">
                <a:moveTo>
                  <a:pt x="0" y="0"/>
                </a:moveTo>
                <a:lnTo>
                  <a:pt x="8803767" y="0"/>
                </a:lnTo>
                <a:lnTo>
                  <a:pt x="8803767" y="5683250"/>
                </a:lnTo>
                <a:lnTo>
                  <a:pt x="0" y="56832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1266814" y="1623808"/>
            <a:ext cx="4752750" cy="1737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Cosa impareremo?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0" y="9782748"/>
            <a:ext cx="18288000" cy="504254"/>
          </a:xfrm>
          <a:custGeom>
            <a:rect b="b" l="l" r="r" t="t"/>
            <a:pathLst>
              <a:path extrusionOk="0" h="672338" w="24384000">
                <a:moveTo>
                  <a:pt x="0" y="0"/>
                </a:moveTo>
                <a:lnTo>
                  <a:pt x="24384000" y="0"/>
                </a:lnTo>
                <a:lnTo>
                  <a:pt x="24384000" y="672338"/>
                </a:lnTo>
                <a:lnTo>
                  <a:pt x="0" y="67233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639723" y="4346648"/>
            <a:ext cx="1847848" cy="1771650"/>
          </a:xfrm>
          <a:custGeom>
            <a:rect b="b" l="l" r="r" t="t"/>
            <a:pathLst>
              <a:path extrusionOk="0" h="1771650" w="1847848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9106696" y="3538849"/>
            <a:ext cx="8221350" cy="1329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2904" lvl="1" marL="7658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Capire quali sono le competenze collaborative e perché sono importanti</a:t>
            </a:r>
            <a:endParaRPr b="0" i="0" sz="3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9106696" y="5418557"/>
            <a:ext cx="8077800" cy="18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2904" lvl="1" marL="7658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Scoprire come le competenze collaborative aiutano i Green Iniciatives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/>
          <p:nvPr/>
        </p:nvSpPr>
        <p:spPr>
          <a:xfrm>
            <a:off x="298420" y="357715"/>
            <a:ext cx="17691160" cy="1384654"/>
          </a:xfrm>
          <a:custGeom>
            <a:rect b="b" l="l" r="r" t="t"/>
            <a:pathLst>
              <a:path extrusionOk="0" h="2675095" w="8803767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810200" y="2524396"/>
            <a:ext cx="141555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Lavoro di squadra o relazioni interpersonali. 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ostruire una relazione con il team, risolvere i conflitti e creare un ambiente di lavoro efficace in cui tutti si sentano inclusi e rispettati mentre lavorano per raggiungere un obiettivo comune. </a:t>
            </a:r>
            <a:endParaRPr/>
          </a:p>
          <a:p>
            <a:pPr indent="0" lvl="0" marL="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15629952" y="3280320"/>
            <a:ext cx="1847848" cy="1771650"/>
          </a:xfrm>
          <a:custGeom>
            <a:rect b="b" l="l" r="r" t="t"/>
            <a:pathLst>
              <a:path extrusionOk="0" h="1771650" w="1847848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3318164" y="541377"/>
            <a:ext cx="11651673" cy="1017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9"/>
              <a:buFont typeface="Arial"/>
              <a:buNone/>
            </a:pPr>
            <a:r>
              <a:rPr b="1" i="0" lang="en-US" sz="550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Quali sono le competenze collaborative?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/>
          <p:nvPr/>
        </p:nvSpPr>
        <p:spPr>
          <a:xfrm>
            <a:off x="298420" y="357715"/>
            <a:ext cx="17691160" cy="1384654"/>
          </a:xfrm>
          <a:custGeom>
            <a:rect b="b" l="l" r="r" t="t"/>
            <a:pathLst>
              <a:path extrusionOk="0" h="2675095" w="8803767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4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4"/>
          <p:cNvSpPr txBox="1"/>
          <p:nvPr/>
        </p:nvSpPr>
        <p:spPr>
          <a:xfrm>
            <a:off x="810200" y="2367933"/>
            <a:ext cx="10696000" cy="555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Comunicazione efficace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Risoluzione dei problemi e risoluzione dei conflitti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Team-building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Flessibilità e apertura mentale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Responsabilità &amp; Affidabilità 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Empatia</a:t>
            </a:r>
            <a:endParaRPr/>
          </a:p>
        </p:txBody>
      </p:sp>
      <p:sp>
        <p:nvSpPr>
          <p:cNvPr id="177" name="Google Shape;177;p34"/>
          <p:cNvSpPr txBox="1"/>
          <p:nvPr/>
        </p:nvSpPr>
        <p:spPr>
          <a:xfrm>
            <a:off x="3318164" y="541377"/>
            <a:ext cx="11651673" cy="1017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9"/>
              <a:buFont typeface="Arial"/>
              <a:buNone/>
            </a:pPr>
            <a:r>
              <a:rPr b="1" i="0" lang="en-US" sz="550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Competenze collaborative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lleagues huddle" id="178" name="Google Shape;17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48240" y="2629720"/>
            <a:ext cx="7541340" cy="502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4"/>
          <p:cNvSpPr/>
          <p:nvPr/>
        </p:nvSpPr>
        <p:spPr>
          <a:xfrm>
            <a:off x="16898033" y="6565733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4"/>
          <p:cNvSpPr/>
          <p:nvPr/>
        </p:nvSpPr>
        <p:spPr>
          <a:xfrm rot="10800000">
            <a:off x="10448240" y="2629720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/>
          <p:nvPr/>
        </p:nvSpPr>
        <p:spPr>
          <a:xfrm rot="-3804574">
            <a:off x="9363027" y="-6529859"/>
            <a:ext cx="11728294" cy="14053511"/>
          </a:xfrm>
          <a:custGeom>
            <a:rect b="b" l="l" r="r" t="t"/>
            <a:pathLst>
              <a:path extrusionOk="0" h="14053511" w="11728294">
                <a:moveTo>
                  <a:pt x="0" y="0"/>
                </a:moveTo>
                <a:lnTo>
                  <a:pt x="11728294" y="0"/>
                </a:lnTo>
                <a:lnTo>
                  <a:pt x="11728294" y="14053511"/>
                </a:lnTo>
                <a:lnTo>
                  <a:pt x="0" y="14053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5"/>
          <p:cNvSpPr/>
          <p:nvPr/>
        </p:nvSpPr>
        <p:spPr>
          <a:xfrm>
            <a:off x="-1026671" y="1976772"/>
            <a:ext cx="10780403" cy="5194049"/>
          </a:xfrm>
          <a:custGeom>
            <a:rect b="b" l="l" r="r" t="t"/>
            <a:pathLst>
              <a:path extrusionOk="0" h="3751665" w="10780403">
                <a:moveTo>
                  <a:pt x="0" y="0"/>
                </a:moveTo>
                <a:lnTo>
                  <a:pt x="10780402" y="0"/>
                </a:lnTo>
                <a:lnTo>
                  <a:pt x="10780402" y="3751665"/>
                </a:lnTo>
                <a:lnTo>
                  <a:pt x="0" y="3751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5"/>
          <p:cNvSpPr txBox="1"/>
          <p:nvPr/>
        </p:nvSpPr>
        <p:spPr>
          <a:xfrm>
            <a:off x="2503869" y="3158419"/>
            <a:ext cx="7249800" cy="3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49"/>
              <a:buFont typeface="Arial"/>
              <a:buNone/>
            </a:pPr>
            <a:r>
              <a:rPr b="1" i="0" lang="en-US" sz="644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Competenze collaborative &amp; </a:t>
            </a:r>
            <a:r>
              <a:rPr b="1" lang="en-US" sz="644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iniziative verdi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een silhouette of trees and birds  Description automatically generated" id="188" name="Google Shape;188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49194" y="1347764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5"/>
          <p:cNvSpPr txBox="1"/>
          <p:nvPr/>
        </p:nvSpPr>
        <p:spPr>
          <a:xfrm>
            <a:off x="13042231" y="5993732"/>
            <a:ext cx="48768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Questa foto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 Unknown Author è autorizzata sotto </a:t>
            </a:r>
            <a:r>
              <a:rPr b="0" i="0" lang="en-US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/>
          <p:nvPr/>
        </p:nvSpPr>
        <p:spPr>
          <a:xfrm>
            <a:off x="298420" y="437360"/>
            <a:ext cx="17691160" cy="1384654"/>
          </a:xfrm>
          <a:custGeom>
            <a:rect b="b" l="l" r="r" t="t"/>
            <a:pathLst>
              <a:path extrusionOk="0" h="2675095" w="8803767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6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6"/>
          <p:cNvSpPr txBox="1"/>
          <p:nvPr/>
        </p:nvSpPr>
        <p:spPr>
          <a:xfrm>
            <a:off x="688280" y="2412072"/>
            <a:ext cx="10802700" cy="7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 iniziative verdi riuniscono divers</a:t>
            </a: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</a:t>
            </a: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ersone</a:t>
            </a: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sotto un ombrello comune: il desiderio di conservare e proteggere la natura e la biodiversità. Questo è il loro obiettivo comune generale. </a:t>
            </a:r>
            <a:endParaRPr/>
          </a:p>
          <a:p>
            <a:pPr indent="-571500" lvl="0" marL="57150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 avere successo, è necessario un lavoro costruttivo ed efficace tra le diverse parti interessate</a:t>
            </a:r>
            <a:endParaRPr/>
          </a:p>
        </p:txBody>
      </p:sp>
      <p:sp>
        <p:nvSpPr>
          <p:cNvPr id="201" name="Google Shape;201;p36"/>
          <p:cNvSpPr txBox="1"/>
          <p:nvPr/>
        </p:nvSpPr>
        <p:spPr>
          <a:xfrm>
            <a:off x="1151860" y="541377"/>
            <a:ext cx="15984280" cy="1017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9"/>
              <a:buFont typeface="Arial"/>
              <a:buNone/>
            </a:pPr>
            <a:r>
              <a:rPr b="1" i="0" lang="en-US" sz="550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Obiettivi e strategie delle iniziative verdi locali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oup with solid fill" id="202" name="Google Shape;20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61120" y="5602761"/>
            <a:ext cx="3916680" cy="3916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brella with solid fill" id="203" name="Google Shape;203;p36"/>
          <p:cNvPicPr preferRelativeResize="0"/>
          <p:nvPr/>
        </p:nvPicPr>
        <p:blipFill rotWithShape="1">
          <a:blip r:embed="rId4">
            <a:alphaModFix/>
          </a:blip>
          <a:srcRect b="36223" l="0" r="0" t="0"/>
          <a:stretch/>
        </p:blipFill>
        <p:spPr>
          <a:xfrm>
            <a:off x="13172500" y="3422387"/>
            <a:ext cx="4693920" cy="299365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6"/>
          <p:cNvSpPr/>
          <p:nvPr/>
        </p:nvSpPr>
        <p:spPr>
          <a:xfrm>
            <a:off x="14116140" y="4727208"/>
            <a:ext cx="2806640" cy="92302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00"/>
                </a:solidFill>
                <a:latin typeface="Open Sans"/>
              </a:rPr>
              <a:t>Natura &amp; Biodiversità Protezione</a:t>
            </a:r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"/>
          <p:cNvSpPr txBox="1"/>
          <p:nvPr/>
        </p:nvSpPr>
        <p:spPr>
          <a:xfrm>
            <a:off x="1722120" y="3450729"/>
            <a:ext cx="53796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125F64"/>
                </a:solidFill>
                <a:latin typeface="Arimo"/>
                <a:ea typeface="Arimo"/>
                <a:cs typeface="Arimo"/>
                <a:sym typeface="Arimo"/>
              </a:rPr>
              <a:t>La comunicazione è una delle chiavi principali per garantire il successo </a:t>
            </a:r>
            <a:r>
              <a:rPr b="1" lang="en-US" sz="4400">
                <a:solidFill>
                  <a:srgbClr val="125F64"/>
                </a:solidFill>
                <a:latin typeface="Arimo"/>
                <a:ea typeface="Arimo"/>
                <a:cs typeface="Arimo"/>
                <a:sym typeface="Arimo"/>
              </a:rPr>
              <a:t>delle iniziative verdi</a:t>
            </a:r>
            <a:endParaRPr b="1" i="0" sz="4400" u="none" cap="none" strike="noStrike">
              <a:solidFill>
                <a:srgbClr val="125F64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A diagram of a group of people  Description automatically generated" id="214" name="Google Shape;2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2286" y="1286"/>
            <a:ext cx="10285714" cy="102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"/>
          <p:cNvSpPr/>
          <p:nvPr/>
        </p:nvSpPr>
        <p:spPr>
          <a:xfrm rot="5400000">
            <a:off x="6421977" y="5886199"/>
            <a:ext cx="1091545" cy="1077186"/>
          </a:xfrm>
          <a:custGeom>
            <a:rect b="b" l="l" r="r" t="t"/>
            <a:pathLst>
              <a:path extrusionOk="0" h="1077186" w="1091545">
                <a:moveTo>
                  <a:pt x="0" y="0"/>
                </a:moveTo>
                <a:lnTo>
                  <a:pt x="1091546" y="0"/>
                </a:lnTo>
                <a:lnTo>
                  <a:pt x="1091546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"/>
          <p:cNvSpPr/>
          <p:nvPr/>
        </p:nvSpPr>
        <p:spPr>
          <a:xfrm rot="-5400000">
            <a:off x="1310438" y="2912137"/>
            <a:ext cx="1091545" cy="1077186"/>
          </a:xfrm>
          <a:custGeom>
            <a:rect b="b" l="l" r="r" t="t"/>
            <a:pathLst>
              <a:path extrusionOk="0" h="1077186" w="1091545">
                <a:moveTo>
                  <a:pt x="0" y="0"/>
                </a:moveTo>
                <a:lnTo>
                  <a:pt x="1091546" y="0"/>
                </a:lnTo>
                <a:lnTo>
                  <a:pt x="1091546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