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1" r:id="rId6"/>
    <p:sldId id="262" r:id="rId7"/>
    <p:sldId id="260" r:id="rId8"/>
    <p:sldId id="276" r:id="rId9"/>
    <p:sldId id="264" r:id="rId10"/>
    <p:sldId id="277" r:id="rId11"/>
    <p:sldId id="278" r:id="rId12"/>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endra Galang" initials="MG" lastIdx="1" clrIdx="0">
    <p:extLst>
      <p:ext uri="{19B8F6BF-5375-455C-9EA6-DF929625EA0E}">
        <p15:presenceInfo xmlns:p15="http://schemas.microsoft.com/office/powerpoint/2012/main" userId="Mahendra Gal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BD2"/>
    <a:srgbClr val="F6D80A"/>
    <a:srgbClr val="12AA57"/>
    <a:srgbClr val="F2A100"/>
    <a:srgbClr val="65BAAF"/>
    <a:srgbClr val="FFC000"/>
    <a:srgbClr val="0B6936"/>
    <a:srgbClr val="0D7D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74" autoAdjust="0"/>
    <p:restoredTop sz="94660"/>
  </p:normalViewPr>
  <p:slideViewPr>
    <p:cSldViewPr snapToGrid="0" showGuides="1">
      <p:cViewPr varScale="1">
        <p:scale>
          <a:sx n="70" d="100"/>
          <a:sy n="70" d="100"/>
        </p:scale>
        <p:origin x="81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E307D77-5DF4-4196-A319-191119DDD78D}"/>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29DDB39F-7A3E-437A-BBED-6774B7A6686B}"/>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F2B1EA3E-3EF3-40B0-A239-A246A37F1705}"/>
              </a:ext>
            </a:extLst>
          </p:cNvPr>
          <p:cNvSpPr>
            <a:spLocks noGrp="1"/>
          </p:cNvSpPr>
          <p:nvPr>
            <p:ph type="sldNum" sz="quarter" idx="12"/>
          </p:nvPr>
        </p:nvSpPr>
        <p:spPr/>
        <p:txBody>
          <a:bodyPr/>
          <a:lstStyle/>
          <a:p>
            <a:fld id="{0C133E40-A0C9-4796-A044-602ACFCA0C65}" type="slidenum">
              <a:rPr lang="id-ID" smtClean="0"/>
              <a:t>‹#›</a:t>
            </a:fld>
            <a:endParaRPr lang="id-ID"/>
          </a:p>
        </p:txBody>
      </p:sp>
    </p:spTree>
    <p:extLst>
      <p:ext uri="{BB962C8B-B14F-4D97-AF65-F5344CB8AC3E}">
        <p14:creationId xmlns:p14="http://schemas.microsoft.com/office/powerpoint/2010/main" val="831500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28A4573-6728-44A5-8375-1D1A0A2A995C}"/>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88C6B48F-8E39-4801-8E7B-7A5D1657C42E}"/>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88DE1CC6-1267-415B-A4D3-08645A73E764}"/>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11" name="Picture Placeholder 10">
            <a:extLst>
              <a:ext uri="{FF2B5EF4-FFF2-40B4-BE49-F238E27FC236}">
                <a16:creationId xmlns:a16="http://schemas.microsoft.com/office/drawing/2014/main" id="{F80D4A4A-AC2E-4EE9-93EB-B15C9BBB97E0}"/>
              </a:ext>
            </a:extLst>
          </p:cNvPr>
          <p:cNvSpPr>
            <a:spLocks noGrp="1"/>
          </p:cNvSpPr>
          <p:nvPr>
            <p:ph type="pic" sz="quarter" idx="13"/>
          </p:nvPr>
        </p:nvSpPr>
        <p:spPr>
          <a:xfrm>
            <a:off x="4718051" y="3429000"/>
            <a:ext cx="2504384" cy="3429000"/>
          </a:xfrm>
          <a:custGeom>
            <a:avLst/>
            <a:gdLst>
              <a:gd name="connsiteX0" fmla="*/ 0 w 2464627"/>
              <a:gd name="connsiteY0" fmla="*/ 0 h 2710070"/>
              <a:gd name="connsiteX1" fmla="*/ 2464627 w 2464627"/>
              <a:gd name="connsiteY1" fmla="*/ 0 h 2710070"/>
              <a:gd name="connsiteX2" fmla="*/ 2464627 w 2464627"/>
              <a:gd name="connsiteY2" fmla="*/ 2710070 h 2710070"/>
              <a:gd name="connsiteX3" fmla="*/ 0 w 2464627"/>
              <a:gd name="connsiteY3" fmla="*/ 2710070 h 2710070"/>
            </a:gdLst>
            <a:ahLst/>
            <a:cxnLst>
              <a:cxn ang="0">
                <a:pos x="connsiteX0" y="connsiteY0"/>
              </a:cxn>
              <a:cxn ang="0">
                <a:pos x="connsiteX1" y="connsiteY1"/>
              </a:cxn>
              <a:cxn ang="0">
                <a:pos x="connsiteX2" y="connsiteY2"/>
              </a:cxn>
              <a:cxn ang="0">
                <a:pos x="connsiteX3" y="connsiteY3"/>
              </a:cxn>
            </a:cxnLst>
            <a:rect l="l" t="t" r="r" b="b"/>
            <a:pathLst>
              <a:path w="2464627" h="2710070">
                <a:moveTo>
                  <a:pt x="0" y="0"/>
                </a:moveTo>
                <a:lnTo>
                  <a:pt x="2464627" y="0"/>
                </a:lnTo>
                <a:lnTo>
                  <a:pt x="2464627" y="2710070"/>
                </a:lnTo>
                <a:lnTo>
                  <a:pt x="0" y="2710070"/>
                </a:lnTo>
                <a:close/>
              </a:path>
            </a:pathLst>
          </a:custGeom>
          <a:solidFill>
            <a:schemeClr val="bg2"/>
          </a:solidFill>
        </p:spPr>
        <p:txBody>
          <a:bodyPr wrap="square">
            <a:noAutofit/>
          </a:bodyPr>
          <a:lstStyle/>
          <a:p>
            <a:endParaRPr lang="id-ID" dirty="0"/>
          </a:p>
        </p:txBody>
      </p:sp>
      <p:sp>
        <p:nvSpPr>
          <p:cNvPr id="14" name="Picture Placeholder 13">
            <a:extLst>
              <a:ext uri="{FF2B5EF4-FFF2-40B4-BE49-F238E27FC236}">
                <a16:creationId xmlns:a16="http://schemas.microsoft.com/office/drawing/2014/main" id="{FDE3A284-CB56-4A05-BF9D-E08AB7F4FEFC}"/>
              </a:ext>
            </a:extLst>
          </p:cNvPr>
          <p:cNvSpPr>
            <a:spLocks noGrp="1"/>
          </p:cNvSpPr>
          <p:nvPr>
            <p:ph type="pic" sz="quarter" idx="14"/>
          </p:nvPr>
        </p:nvSpPr>
        <p:spPr>
          <a:xfrm>
            <a:off x="7222435" y="2001078"/>
            <a:ext cx="2504384" cy="4856922"/>
          </a:xfrm>
          <a:custGeom>
            <a:avLst/>
            <a:gdLst>
              <a:gd name="connsiteX0" fmla="*/ 0 w 2464904"/>
              <a:gd name="connsiteY0" fmla="*/ 0 h 4856922"/>
              <a:gd name="connsiteX1" fmla="*/ 2464904 w 2464904"/>
              <a:gd name="connsiteY1" fmla="*/ 0 h 4856922"/>
              <a:gd name="connsiteX2" fmla="*/ 2464904 w 2464904"/>
              <a:gd name="connsiteY2" fmla="*/ 4856922 h 4856922"/>
              <a:gd name="connsiteX3" fmla="*/ 0 w 2464904"/>
              <a:gd name="connsiteY3" fmla="*/ 4856922 h 4856922"/>
            </a:gdLst>
            <a:ahLst/>
            <a:cxnLst>
              <a:cxn ang="0">
                <a:pos x="connsiteX0" y="connsiteY0"/>
              </a:cxn>
              <a:cxn ang="0">
                <a:pos x="connsiteX1" y="connsiteY1"/>
              </a:cxn>
              <a:cxn ang="0">
                <a:pos x="connsiteX2" y="connsiteY2"/>
              </a:cxn>
              <a:cxn ang="0">
                <a:pos x="connsiteX3" y="connsiteY3"/>
              </a:cxn>
            </a:cxnLst>
            <a:rect l="l" t="t" r="r" b="b"/>
            <a:pathLst>
              <a:path w="2464904" h="4856922">
                <a:moveTo>
                  <a:pt x="0" y="0"/>
                </a:moveTo>
                <a:lnTo>
                  <a:pt x="2464904" y="0"/>
                </a:lnTo>
                <a:lnTo>
                  <a:pt x="2464904" y="4856922"/>
                </a:lnTo>
                <a:lnTo>
                  <a:pt x="0" y="4856922"/>
                </a:lnTo>
                <a:close/>
              </a:path>
            </a:pathLst>
          </a:custGeom>
          <a:solidFill>
            <a:schemeClr val="bg2"/>
          </a:solidFill>
        </p:spPr>
        <p:txBody>
          <a:bodyPr wrap="square">
            <a:noAutofit/>
          </a:bodyPr>
          <a:lstStyle/>
          <a:p>
            <a:endParaRPr lang="id-ID"/>
          </a:p>
        </p:txBody>
      </p:sp>
      <p:sp>
        <p:nvSpPr>
          <p:cNvPr id="17" name="Picture Placeholder 16">
            <a:extLst>
              <a:ext uri="{FF2B5EF4-FFF2-40B4-BE49-F238E27FC236}">
                <a16:creationId xmlns:a16="http://schemas.microsoft.com/office/drawing/2014/main" id="{C195A4FB-1F4B-45AA-A1CC-5C0331B3F628}"/>
              </a:ext>
            </a:extLst>
          </p:cNvPr>
          <p:cNvSpPr>
            <a:spLocks noGrp="1"/>
          </p:cNvSpPr>
          <p:nvPr>
            <p:ph type="pic" sz="quarter" idx="15"/>
          </p:nvPr>
        </p:nvSpPr>
        <p:spPr>
          <a:xfrm>
            <a:off x="9727097" y="0"/>
            <a:ext cx="2464904" cy="6858000"/>
          </a:xfrm>
          <a:custGeom>
            <a:avLst/>
            <a:gdLst>
              <a:gd name="connsiteX0" fmla="*/ 0 w 2464904"/>
              <a:gd name="connsiteY0" fmla="*/ 0 h 6858000"/>
              <a:gd name="connsiteX1" fmla="*/ 2464904 w 2464904"/>
              <a:gd name="connsiteY1" fmla="*/ 0 h 6858000"/>
              <a:gd name="connsiteX2" fmla="*/ 2464904 w 2464904"/>
              <a:gd name="connsiteY2" fmla="*/ 6858000 h 6858000"/>
              <a:gd name="connsiteX3" fmla="*/ 0 w 2464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64904" h="6858000">
                <a:moveTo>
                  <a:pt x="0" y="0"/>
                </a:moveTo>
                <a:lnTo>
                  <a:pt x="2464904" y="0"/>
                </a:lnTo>
                <a:lnTo>
                  <a:pt x="2464904" y="6858000"/>
                </a:lnTo>
                <a:lnTo>
                  <a:pt x="0" y="6858000"/>
                </a:lnTo>
                <a:close/>
              </a:path>
            </a:pathLst>
          </a:custGeom>
          <a:solidFill>
            <a:schemeClr val="bg2"/>
          </a:solidFill>
        </p:spPr>
        <p:txBody>
          <a:bodyPr wrap="square">
            <a:noAutofit/>
          </a:bodyPr>
          <a:lstStyle/>
          <a:p>
            <a:endParaRPr lang="id-ID"/>
          </a:p>
        </p:txBody>
      </p:sp>
    </p:spTree>
    <p:extLst>
      <p:ext uri="{BB962C8B-B14F-4D97-AF65-F5344CB8AC3E}">
        <p14:creationId xmlns:p14="http://schemas.microsoft.com/office/powerpoint/2010/main" val="179625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E312CFD-6018-4BF6-9948-73567F63D96C}"/>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F015F920-10BE-4115-91F9-9D78B646D761}"/>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0E577130-B754-471E-BBD6-ED840B48F17A}"/>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11" name="Picture Placeholder 10">
            <a:extLst>
              <a:ext uri="{FF2B5EF4-FFF2-40B4-BE49-F238E27FC236}">
                <a16:creationId xmlns:a16="http://schemas.microsoft.com/office/drawing/2014/main" id="{FA1EDADA-57C3-42A8-9A65-1C214B618D20}"/>
              </a:ext>
            </a:extLst>
          </p:cNvPr>
          <p:cNvSpPr>
            <a:spLocks noGrp="1"/>
          </p:cNvSpPr>
          <p:nvPr>
            <p:ph type="pic" sz="quarter" idx="13"/>
          </p:nvPr>
        </p:nvSpPr>
        <p:spPr>
          <a:xfrm>
            <a:off x="1752600" y="0"/>
            <a:ext cx="2781300" cy="6858000"/>
          </a:xfrm>
          <a:custGeom>
            <a:avLst/>
            <a:gdLst>
              <a:gd name="connsiteX0" fmla="*/ 0 w 2781300"/>
              <a:gd name="connsiteY0" fmla="*/ 0 h 6858000"/>
              <a:gd name="connsiteX1" fmla="*/ 2781300 w 2781300"/>
              <a:gd name="connsiteY1" fmla="*/ 0 h 6858000"/>
              <a:gd name="connsiteX2" fmla="*/ 2781300 w 2781300"/>
              <a:gd name="connsiteY2" fmla="*/ 6858000 h 6858000"/>
              <a:gd name="connsiteX3" fmla="*/ 0 w 2781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81300" h="6858000">
                <a:moveTo>
                  <a:pt x="0" y="0"/>
                </a:moveTo>
                <a:lnTo>
                  <a:pt x="2781300" y="0"/>
                </a:lnTo>
                <a:lnTo>
                  <a:pt x="2781300" y="6858000"/>
                </a:lnTo>
                <a:lnTo>
                  <a:pt x="0" y="6858000"/>
                </a:lnTo>
                <a:close/>
              </a:path>
            </a:pathLst>
          </a:custGeom>
          <a:solidFill>
            <a:schemeClr val="bg2"/>
          </a:solidFill>
        </p:spPr>
        <p:txBody>
          <a:bodyPr wrap="square">
            <a:noAutofit/>
          </a:bodyPr>
          <a:lstStyle/>
          <a:p>
            <a:endParaRPr lang="id-ID"/>
          </a:p>
        </p:txBody>
      </p:sp>
      <p:sp>
        <p:nvSpPr>
          <p:cNvPr id="14" name="Picture Placeholder 13">
            <a:extLst>
              <a:ext uri="{FF2B5EF4-FFF2-40B4-BE49-F238E27FC236}">
                <a16:creationId xmlns:a16="http://schemas.microsoft.com/office/drawing/2014/main" id="{7F7542AF-EDD4-4591-A1CF-F0A22AE858AF}"/>
              </a:ext>
            </a:extLst>
          </p:cNvPr>
          <p:cNvSpPr>
            <a:spLocks noGrp="1"/>
          </p:cNvSpPr>
          <p:nvPr>
            <p:ph type="pic" sz="quarter" idx="14"/>
          </p:nvPr>
        </p:nvSpPr>
        <p:spPr>
          <a:xfrm>
            <a:off x="4667250" y="2438400"/>
            <a:ext cx="2819400" cy="4419600"/>
          </a:xfrm>
          <a:custGeom>
            <a:avLst/>
            <a:gdLst>
              <a:gd name="connsiteX0" fmla="*/ 0 w 2819400"/>
              <a:gd name="connsiteY0" fmla="*/ 0 h 4419600"/>
              <a:gd name="connsiteX1" fmla="*/ 2819400 w 2819400"/>
              <a:gd name="connsiteY1" fmla="*/ 0 h 4419600"/>
              <a:gd name="connsiteX2" fmla="*/ 2819400 w 2819400"/>
              <a:gd name="connsiteY2" fmla="*/ 4419600 h 4419600"/>
              <a:gd name="connsiteX3" fmla="*/ 0 w 28194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2819400" h="4419600">
                <a:moveTo>
                  <a:pt x="0" y="0"/>
                </a:moveTo>
                <a:lnTo>
                  <a:pt x="2819400" y="0"/>
                </a:lnTo>
                <a:lnTo>
                  <a:pt x="2819400" y="4419600"/>
                </a:lnTo>
                <a:lnTo>
                  <a:pt x="0" y="4419600"/>
                </a:lnTo>
                <a:close/>
              </a:path>
            </a:pathLst>
          </a:custGeom>
          <a:solidFill>
            <a:schemeClr val="bg2"/>
          </a:solidFill>
        </p:spPr>
        <p:txBody>
          <a:bodyPr wrap="square">
            <a:noAutofit/>
          </a:bodyPr>
          <a:lstStyle/>
          <a:p>
            <a:endParaRPr lang="id-ID"/>
          </a:p>
        </p:txBody>
      </p:sp>
      <p:sp>
        <p:nvSpPr>
          <p:cNvPr id="17" name="Picture Placeholder 16">
            <a:extLst>
              <a:ext uri="{FF2B5EF4-FFF2-40B4-BE49-F238E27FC236}">
                <a16:creationId xmlns:a16="http://schemas.microsoft.com/office/drawing/2014/main" id="{93F1ADEA-E580-46C9-AECD-0F6C1BC8DACD}"/>
              </a:ext>
            </a:extLst>
          </p:cNvPr>
          <p:cNvSpPr>
            <a:spLocks noGrp="1"/>
          </p:cNvSpPr>
          <p:nvPr>
            <p:ph type="pic" sz="quarter" idx="15"/>
          </p:nvPr>
        </p:nvSpPr>
        <p:spPr>
          <a:xfrm>
            <a:off x="7620000" y="2438400"/>
            <a:ext cx="4572000" cy="3009900"/>
          </a:xfrm>
          <a:custGeom>
            <a:avLst/>
            <a:gdLst>
              <a:gd name="connsiteX0" fmla="*/ 0 w 4572000"/>
              <a:gd name="connsiteY0" fmla="*/ 0 h 3124200"/>
              <a:gd name="connsiteX1" fmla="*/ 4572000 w 4572000"/>
              <a:gd name="connsiteY1" fmla="*/ 0 h 3124200"/>
              <a:gd name="connsiteX2" fmla="*/ 4572000 w 4572000"/>
              <a:gd name="connsiteY2" fmla="*/ 3124200 h 3124200"/>
              <a:gd name="connsiteX3" fmla="*/ 0 w 4572000"/>
              <a:gd name="connsiteY3" fmla="*/ 3124200 h 3124200"/>
            </a:gdLst>
            <a:ahLst/>
            <a:cxnLst>
              <a:cxn ang="0">
                <a:pos x="connsiteX0" y="connsiteY0"/>
              </a:cxn>
              <a:cxn ang="0">
                <a:pos x="connsiteX1" y="connsiteY1"/>
              </a:cxn>
              <a:cxn ang="0">
                <a:pos x="connsiteX2" y="connsiteY2"/>
              </a:cxn>
              <a:cxn ang="0">
                <a:pos x="connsiteX3" y="connsiteY3"/>
              </a:cxn>
            </a:cxnLst>
            <a:rect l="l" t="t" r="r" b="b"/>
            <a:pathLst>
              <a:path w="4572000" h="3124200">
                <a:moveTo>
                  <a:pt x="0" y="0"/>
                </a:moveTo>
                <a:lnTo>
                  <a:pt x="4572000" y="0"/>
                </a:lnTo>
                <a:lnTo>
                  <a:pt x="4572000" y="3124200"/>
                </a:lnTo>
                <a:lnTo>
                  <a:pt x="0" y="3124200"/>
                </a:lnTo>
                <a:close/>
              </a:path>
            </a:pathLst>
          </a:custGeom>
          <a:solidFill>
            <a:schemeClr val="bg2"/>
          </a:solidFill>
        </p:spPr>
        <p:txBody>
          <a:bodyPr wrap="square">
            <a:noAutofit/>
          </a:bodyPr>
          <a:lstStyle/>
          <a:p>
            <a:endParaRPr lang="id-ID"/>
          </a:p>
        </p:txBody>
      </p:sp>
    </p:spTree>
    <p:extLst>
      <p:ext uri="{BB962C8B-B14F-4D97-AF65-F5344CB8AC3E}">
        <p14:creationId xmlns:p14="http://schemas.microsoft.com/office/powerpoint/2010/main" val="1445731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E13D878-335F-4359-8DE2-C7F3E39E893A}"/>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B5FA825F-5FA4-41B5-A2D6-2A7C65C33B52}"/>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07C670B6-B6FD-4030-BC05-1607EBE7B6EA}"/>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10" name="Picture Placeholder 9">
            <a:extLst>
              <a:ext uri="{FF2B5EF4-FFF2-40B4-BE49-F238E27FC236}">
                <a16:creationId xmlns:a16="http://schemas.microsoft.com/office/drawing/2014/main" id="{706B8492-DA45-437C-9EE1-DAF131A0539F}"/>
              </a:ext>
            </a:extLst>
          </p:cNvPr>
          <p:cNvSpPr>
            <a:spLocks noGrp="1"/>
          </p:cNvSpPr>
          <p:nvPr>
            <p:ph type="pic" sz="quarter" idx="13"/>
          </p:nvPr>
        </p:nvSpPr>
        <p:spPr>
          <a:xfrm>
            <a:off x="6096000" y="387348"/>
            <a:ext cx="2157996" cy="1854200"/>
          </a:xfrm>
          <a:custGeom>
            <a:avLst/>
            <a:gdLst>
              <a:gd name="connsiteX0" fmla="*/ 0 w 2457450"/>
              <a:gd name="connsiteY0" fmla="*/ 0 h 1297670"/>
              <a:gd name="connsiteX1" fmla="*/ 2457450 w 2457450"/>
              <a:gd name="connsiteY1" fmla="*/ 0 h 1297670"/>
              <a:gd name="connsiteX2" fmla="*/ 2457450 w 2457450"/>
              <a:gd name="connsiteY2" fmla="*/ 1297670 h 1297670"/>
              <a:gd name="connsiteX3" fmla="*/ 0 w 2457450"/>
              <a:gd name="connsiteY3" fmla="*/ 1297670 h 1297670"/>
            </a:gdLst>
            <a:ahLst/>
            <a:cxnLst>
              <a:cxn ang="0">
                <a:pos x="connsiteX0" y="connsiteY0"/>
              </a:cxn>
              <a:cxn ang="0">
                <a:pos x="connsiteX1" y="connsiteY1"/>
              </a:cxn>
              <a:cxn ang="0">
                <a:pos x="connsiteX2" y="connsiteY2"/>
              </a:cxn>
              <a:cxn ang="0">
                <a:pos x="connsiteX3" y="connsiteY3"/>
              </a:cxn>
            </a:cxnLst>
            <a:rect l="l" t="t" r="r" b="b"/>
            <a:pathLst>
              <a:path w="2457450" h="1297670">
                <a:moveTo>
                  <a:pt x="0" y="0"/>
                </a:moveTo>
                <a:lnTo>
                  <a:pt x="2457450" y="0"/>
                </a:lnTo>
                <a:lnTo>
                  <a:pt x="2457450" y="1297670"/>
                </a:lnTo>
                <a:lnTo>
                  <a:pt x="0" y="1297670"/>
                </a:lnTo>
                <a:close/>
              </a:path>
            </a:pathLst>
          </a:custGeom>
          <a:solidFill>
            <a:schemeClr val="bg2"/>
          </a:solidFill>
        </p:spPr>
        <p:txBody>
          <a:bodyPr wrap="square">
            <a:noAutofit/>
          </a:bodyPr>
          <a:lstStyle/>
          <a:p>
            <a:endParaRPr lang="id-ID"/>
          </a:p>
        </p:txBody>
      </p:sp>
      <p:sp>
        <p:nvSpPr>
          <p:cNvPr id="23" name="Picture Placeholder 9">
            <a:extLst>
              <a:ext uri="{FF2B5EF4-FFF2-40B4-BE49-F238E27FC236}">
                <a16:creationId xmlns:a16="http://schemas.microsoft.com/office/drawing/2014/main" id="{AEE7E973-0074-447A-9359-945A547F87A9}"/>
              </a:ext>
            </a:extLst>
          </p:cNvPr>
          <p:cNvSpPr>
            <a:spLocks noGrp="1"/>
          </p:cNvSpPr>
          <p:nvPr>
            <p:ph type="pic" sz="quarter" idx="14"/>
          </p:nvPr>
        </p:nvSpPr>
        <p:spPr>
          <a:xfrm>
            <a:off x="6096000" y="2444749"/>
            <a:ext cx="2157996" cy="1854200"/>
          </a:xfrm>
          <a:custGeom>
            <a:avLst/>
            <a:gdLst>
              <a:gd name="connsiteX0" fmla="*/ 0 w 2457450"/>
              <a:gd name="connsiteY0" fmla="*/ 0 h 1297670"/>
              <a:gd name="connsiteX1" fmla="*/ 2457450 w 2457450"/>
              <a:gd name="connsiteY1" fmla="*/ 0 h 1297670"/>
              <a:gd name="connsiteX2" fmla="*/ 2457450 w 2457450"/>
              <a:gd name="connsiteY2" fmla="*/ 1297670 h 1297670"/>
              <a:gd name="connsiteX3" fmla="*/ 0 w 2457450"/>
              <a:gd name="connsiteY3" fmla="*/ 1297670 h 1297670"/>
            </a:gdLst>
            <a:ahLst/>
            <a:cxnLst>
              <a:cxn ang="0">
                <a:pos x="connsiteX0" y="connsiteY0"/>
              </a:cxn>
              <a:cxn ang="0">
                <a:pos x="connsiteX1" y="connsiteY1"/>
              </a:cxn>
              <a:cxn ang="0">
                <a:pos x="connsiteX2" y="connsiteY2"/>
              </a:cxn>
              <a:cxn ang="0">
                <a:pos x="connsiteX3" y="connsiteY3"/>
              </a:cxn>
            </a:cxnLst>
            <a:rect l="l" t="t" r="r" b="b"/>
            <a:pathLst>
              <a:path w="2457450" h="1297670">
                <a:moveTo>
                  <a:pt x="0" y="0"/>
                </a:moveTo>
                <a:lnTo>
                  <a:pt x="2457450" y="0"/>
                </a:lnTo>
                <a:lnTo>
                  <a:pt x="2457450" y="1297670"/>
                </a:lnTo>
                <a:lnTo>
                  <a:pt x="0" y="1297670"/>
                </a:lnTo>
                <a:close/>
              </a:path>
            </a:pathLst>
          </a:custGeom>
          <a:solidFill>
            <a:schemeClr val="bg2"/>
          </a:solidFill>
        </p:spPr>
        <p:txBody>
          <a:bodyPr wrap="square">
            <a:noAutofit/>
          </a:bodyPr>
          <a:lstStyle/>
          <a:p>
            <a:endParaRPr lang="id-ID"/>
          </a:p>
        </p:txBody>
      </p:sp>
      <p:sp>
        <p:nvSpPr>
          <p:cNvPr id="24" name="Picture Placeholder 9">
            <a:extLst>
              <a:ext uri="{FF2B5EF4-FFF2-40B4-BE49-F238E27FC236}">
                <a16:creationId xmlns:a16="http://schemas.microsoft.com/office/drawing/2014/main" id="{40591953-371C-4742-A939-3176E990DD33}"/>
              </a:ext>
            </a:extLst>
          </p:cNvPr>
          <p:cNvSpPr>
            <a:spLocks noGrp="1"/>
          </p:cNvSpPr>
          <p:nvPr>
            <p:ph type="pic" sz="quarter" idx="15"/>
          </p:nvPr>
        </p:nvSpPr>
        <p:spPr>
          <a:xfrm>
            <a:off x="6096000" y="4502150"/>
            <a:ext cx="2157996" cy="1854200"/>
          </a:xfrm>
          <a:custGeom>
            <a:avLst/>
            <a:gdLst>
              <a:gd name="connsiteX0" fmla="*/ 0 w 2457450"/>
              <a:gd name="connsiteY0" fmla="*/ 0 h 1297670"/>
              <a:gd name="connsiteX1" fmla="*/ 2457450 w 2457450"/>
              <a:gd name="connsiteY1" fmla="*/ 0 h 1297670"/>
              <a:gd name="connsiteX2" fmla="*/ 2457450 w 2457450"/>
              <a:gd name="connsiteY2" fmla="*/ 1297670 h 1297670"/>
              <a:gd name="connsiteX3" fmla="*/ 0 w 2457450"/>
              <a:gd name="connsiteY3" fmla="*/ 1297670 h 1297670"/>
            </a:gdLst>
            <a:ahLst/>
            <a:cxnLst>
              <a:cxn ang="0">
                <a:pos x="connsiteX0" y="connsiteY0"/>
              </a:cxn>
              <a:cxn ang="0">
                <a:pos x="connsiteX1" y="connsiteY1"/>
              </a:cxn>
              <a:cxn ang="0">
                <a:pos x="connsiteX2" y="connsiteY2"/>
              </a:cxn>
              <a:cxn ang="0">
                <a:pos x="connsiteX3" y="connsiteY3"/>
              </a:cxn>
            </a:cxnLst>
            <a:rect l="l" t="t" r="r" b="b"/>
            <a:pathLst>
              <a:path w="2457450" h="1297670">
                <a:moveTo>
                  <a:pt x="0" y="0"/>
                </a:moveTo>
                <a:lnTo>
                  <a:pt x="2457450" y="0"/>
                </a:lnTo>
                <a:lnTo>
                  <a:pt x="2457450" y="1297670"/>
                </a:lnTo>
                <a:lnTo>
                  <a:pt x="0" y="1297670"/>
                </a:lnTo>
                <a:close/>
              </a:path>
            </a:pathLst>
          </a:custGeom>
          <a:solidFill>
            <a:schemeClr val="bg2"/>
          </a:solidFill>
        </p:spPr>
        <p:txBody>
          <a:bodyPr wrap="square">
            <a:noAutofit/>
          </a:bodyPr>
          <a:lstStyle/>
          <a:p>
            <a:endParaRPr lang="id-ID"/>
          </a:p>
        </p:txBody>
      </p:sp>
    </p:spTree>
    <p:extLst>
      <p:ext uri="{BB962C8B-B14F-4D97-AF65-F5344CB8AC3E}">
        <p14:creationId xmlns:p14="http://schemas.microsoft.com/office/powerpoint/2010/main" val="537539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2489FB-2030-460C-A821-9FF9CE1B4FDF}"/>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45CCAD79-F438-4B0E-B039-A13AFCBE1B7E}"/>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2C6DB163-3759-42D2-9CA4-D9E91EE649EF}"/>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9" name="Picture Placeholder 8">
            <a:extLst>
              <a:ext uri="{FF2B5EF4-FFF2-40B4-BE49-F238E27FC236}">
                <a16:creationId xmlns:a16="http://schemas.microsoft.com/office/drawing/2014/main" id="{54363011-8FB0-4B40-8AB0-734D93D89416}"/>
              </a:ext>
            </a:extLst>
          </p:cNvPr>
          <p:cNvSpPr>
            <a:spLocks noGrp="1"/>
          </p:cNvSpPr>
          <p:nvPr>
            <p:ph type="pic" sz="quarter" idx="13"/>
          </p:nvPr>
        </p:nvSpPr>
        <p:spPr>
          <a:xfrm>
            <a:off x="6391000" y="1504925"/>
            <a:ext cx="4899585" cy="2942985"/>
          </a:xfrm>
          <a:custGeom>
            <a:avLst/>
            <a:gdLst>
              <a:gd name="connsiteX0" fmla="*/ 0 w 4899585"/>
              <a:gd name="connsiteY0" fmla="*/ 0 h 2942985"/>
              <a:gd name="connsiteX1" fmla="*/ 4899585 w 4899585"/>
              <a:gd name="connsiteY1" fmla="*/ 0 h 2942985"/>
              <a:gd name="connsiteX2" fmla="*/ 4899585 w 4899585"/>
              <a:gd name="connsiteY2" fmla="*/ 2942985 h 2942985"/>
              <a:gd name="connsiteX3" fmla="*/ 0 w 4899585"/>
              <a:gd name="connsiteY3" fmla="*/ 2942985 h 2942985"/>
            </a:gdLst>
            <a:ahLst/>
            <a:cxnLst>
              <a:cxn ang="0">
                <a:pos x="connsiteX0" y="connsiteY0"/>
              </a:cxn>
              <a:cxn ang="0">
                <a:pos x="connsiteX1" y="connsiteY1"/>
              </a:cxn>
              <a:cxn ang="0">
                <a:pos x="connsiteX2" y="connsiteY2"/>
              </a:cxn>
              <a:cxn ang="0">
                <a:pos x="connsiteX3" y="connsiteY3"/>
              </a:cxn>
            </a:cxnLst>
            <a:rect l="l" t="t" r="r" b="b"/>
            <a:pathLst>
              <a:path w="4899585" h="2942985">
                <a:moveTo>
                  <a:pt x="0" y="0"/>
                </a:moveTo>
                <a:lnTo>
                  <a:pt x="4899585" y="0"/>
                </a:lnTo>
                <a:lnTo>
                  <a:pt x="4899585" y="2942985"/>
                </a:lnTo>
                <a:lnTo>
                  <a:pt x="0" y="2942985"/>
                </a:lnTo>
                <a:close/>
              </a:path>
            </a:pathLst>
          </a:custGeom>
          <a:solidFill>
            <a:schemeClr val="bg2"/>
          </a:solidFill>
        </p:spPr>
        <p:txBody>
          <a:bodyPr wrap="square">
            <a:noAutofit/>
          </a:bodyPr>
          <a:lstStyle/>
          <a:p>
            <a:endParaRPr lang="id-ID"/>
          </a:p>
        </p:txBody>
      </p:sp>
    </p:spTree>
    <p:extLst>
      <p:ext uri="{BB962C8B-B14F-4D97-AF65-F5344CB8AC3E}">
        <p14:creationId xmlns:p14="http://schemas.microsoft.com/office/powerpoint/2010/main" val="37962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C015899-6302-491A-A27D-3EF3DA7805E4}"/>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75FD63E5-0352-4C7E-A3CA-83B8D8BA04D5}"/>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2E4F988F-69AD-4805-9F23-21197BF7F056}"/>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6" name="Picture Placeholder 13">
            <a:extLst>
              <a:ext uri="{FF2B5EF4-FFF2-40B4-BE49-F238E27FC236}">
                <a16:creationId xmlns:a16="http://schemas.microsoft.com/office/drawing/2014/main" id="{49F203FF-CFEC-452E-A34E-BB3CF318D76F}"/>
              </a:ext>
            </a:extLst>
          </p:cNvPr>
          <p:cNvSpPr>
            <a:spLocks noGrp="1"/>
          </p:cNvSpPr>
          <p:nvPr>
            <p:ph type="pic" sz="quarter" idx="13"/>
          </p:nvPr>
        </p:nvSpPr>
        <p:spPr>
          <a:xfrm>
            <a:off x="0" y="3415180"/>
            <a:ext cx="6086474" cy="3442819"/>
          </a:xfrm>
        </p:spPr>
      </p:sp>
      <p:sp>
        <p:nvSpPr>
          <p:cNvPr id="7" name="Picture Placeholder 13">
            <a:extLst>
              <a:ext uri="{FF2B5EF4-FFF2-40B4-BE49-F238E27FC236}">
                <a16:creationId xmlns:a16="http://schemas.microsoft.com/office/drawing/2014/main" id="{27AE80D9-4308-4522-95B5-BC4F9FD0D897}"/>
              </a:ext>
            </a:extLst>
          </p:cNvPr>
          <p:cNvSpPr>
            <a:spLocks noGrp="1"/>
          </p:cNvSpPr>
          <p:nvPr>
            <p:ph type="pic" sz="quarter" idx="14"/>
          </p:nvPr>
        </p:nvSpPr>
        <p:spPr>
          <a:xfrm>
            <a:off x="6096000" y="-27639"/>
            <a:ext cx="6086474" cy="3442819"/>
          </a:xfrm>
        </p:spPr>
      </p:sp>
    </p:spTree>
    <p:extLst>
      <p:ext uri="{BB962C8B-B14F-4D97-AF65-F5344CB8AC3E}">
        <p14:creationId xmlns:p14="http://schemas.microsoft.com/office/powerpoint/2010/main" val="320292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1298D0C-005A-4F98-8D67-B40752A4E604}"/>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B3EEB0B0-9830-40EC-99E5-E84DB8D2E074}"/>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811EF877-7E5F-4AB6-95AC-B096F46F14E8}"/>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9" name="Picture Placeholder 8">
            <a:extLst>
              <a:ext uri="{FF2B5EF4-FFF2-40B4-BE49-F238E27FC236}">
                <a16:creationId xmlns:a16="http://schemas.microsoft.com/office/drawing/2014/main" id="{EBB6B013-E00C-491D-89E8-7B5CB4488D2C}"/>
              </a:ext>
            </a:extLst>
          </p:cNvPr>
          <p:cNvSpPr>
            <a:spLocks noGrp="1"/>
          </p:cNvSpPr>
          <p:nvPr>
            <p:ph type="pic" sz="quarter" idx="13"/>
          </p:nvPr>
        </p:nvSpPr>
        <p:spPr>
          <a:xfrm>
            <a:off x="1975683" y="512339"/>
            <a:ext cx="2675061" cy="5734862"/>
          </a:xfrm>
          <a:custGeom>
            <a:avLst/>
            <a:gdLst>
              <a:gd name="connsiteX0" fmla="*/ 300088 w 2675061"/>
              <a:gd name="connsiteY0" fmla="*/ 0 h 5734862"/>
              <a:gd name="connsiteX1" fmla="*/ 2374973 w 2675061"/>
              <a:gd name="connsiteY1" fmla="*/ 0 h 5734862"/>
              <a:gd name="connsiteX2" fmla="*/ 2675061 w 2675061"/>
              <a:gd name="connsiteY2" fmla="*/ 300088 h 5734862"/>
              <a:gd name="connsiteX3" fmla="*/ 2675061 w 2675061"/>
              <a:gd name="connsiteY3" fmla="*/ 5434774 h 5734862"/>
              <a:gd name="connsiteX4" fmla="*/ 2374973 w 2675061"/>
              <a:gd name="connsiteY4" fmla="*/ 5734862 h 5734862"/>
              <a:gd name="connsiteX5" fmla="*/ 300088 w 2675061"/>
              <a:gd name="connsiteY5" fmla="*/ 5734862 h 5734862"/>
              <a:gd name="connsiteX6" fmla="*/ 0 w 2675061"/>
              <a:gd name="connsiteY6" fmla="*/ 5434774 h 5734862"/>
              <a:gd name="connsiteX7" fmla="*/ 0 w 2675061"/>
              <a:gd name="connsiteY7" fmla="*/ 300088 h 5734862"/>
              <a:gd name="connsiteX8" fmla="*/ 300088 w 2675061"/>
              <a:gd name="connsiteY8" fmla="*/ 0 h 573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5061" h="5734862">
                <a:moveTo>
                  <a:pt x="300088" y="0"/>
                </a:moveTo>
                <a:lnTo>
                  <a:pt x="2374973" y="0"/>
                </a:lnTo>
                <a:cubicBezTo>
                  <a:pt x="2540707" y="0"/>
                  <a:pt x="2675061" y="134354"/>
                  <a:pt x="2675061" y="300088"/>
                </a:cubicBezTo>
                <a:lnTo>
                  <a:pt x="2675061" y="5434774"/>
                </a:lnTo>
                <a:cubicBezTo>
                  <a:pt x="2675061" y="5600508"/>
                  <a:pt x="2540707" y="5734862"/>
                  <a:pt x="2374973" y="5734862"/>
                </a:cubicBezTo>
                <a:lnTo>
                  <a:pt x="300088" y="5734862"/>
                </a:lnTo>
                <a:cubicBezTo>
                  <a:pt x="134354" y="5734862"/>
                  <a:pt x="0" y="5600508"/>
                  <a:pt x="0" y="5434774"/>
                </a:cubicBezTo>
                <a:lnTo>
                  <a:pt x="0" y="300088"/>
                </a:lnTo>
                <a:cubicBezTo>
                  <a:pt x="0" y="134354"/>
                  <a:pt x="134354" y="0"/>
                  <a:pt x="300088" y="0"/>
                </a:cubicBezTo>
                <a:close/>
              </a:path>
            </a:pathLst>
          </a:custGeom>
          <a:solidFill>
            <a:schemeClr val="bg2"/>
          </a:solidFill>
        </p:spPr>
        <p:txBody>
          <a:bodyPr wrap="square">
            <a:noAutofit/>
          </a:bodyPr>
          <a:lstStyle/>
          <a:p>
            <a:endParaRPr lang="id-ID"/>
          </a:p>
        </p:txBody>
      </p:sp>
    </p:spTree>
    <p:extLst>
      <p:ext uri="{BB962C8B-B14F-4D97-AF65-F5344CB8AC3E}">
        <p14:creationId xmlns:p14="http://schemas.microsoft.com/office/powerpoint/2010/main" val="180333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F2F1BD4-ED84-4D14-AF33-13D4913B0D95}"/>
              </a:ext>
            </a:extLst>
          </p:cNvPr>
          <p:cNvSpPr>
            <a:spLocks noGrp="1"/>
          </p:cNvSpPr>
          <p:nvPr>
            <p:ph type="pic" sz="quarter" idx="13"/>
          </p:nvPr>
        </p:nvSpPr>
        <p:spPr>
          <a:xfrm>
            <a:off x="0" y="0"/>
            <a:ext cx="12192000" cy="6858000"/>
          </a:xfrm>
          <a:solidFill>
            <a:schemeClr val="accent1"/>
          </a:solidFill>
        </p:spPr>
        <p:txBody>
          <a:bodyPr/>
          <a:lstStyle/>
          <a:p>
            <a:endParaRPr lang="id-ID"/>
          </a:p>
        </p:txBody>
      </p:sp>
    </p:spTree>
    <p:extLst>
      <p:ext uri="{BB962C8B-B14F-4D97-AF65-F5344CB8AC3E}">
        <p14:creationId xmlns:p14="http://schemas.microsoft.com/office/powerpoint/2010/main" val="1274063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7DAD4F7-4A14-449F-B16F-13B59626FB94}"/>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5" name="Footer Placeholder 4">
            <a:extLst>
              <a:ext uri="{FF2B5EF4-FFF2-40B4-BE49-F238E27FC236}">
                <a16:creationId xmlns:a16="http://schemas.microsoft.com/office/drawing/2014/main" id="{F025B7A9-D5FC-4757-9CFC-CD7B7572B197}"/>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73C0B10D-7E50-4717-8B6D-A67BA4C0C3D3}"/>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8" name="Picture Placeholder 7">
            <a:extLst>
              <a:ext uri="{FF2B5EF4-FFF2-40B4-BE49-F238E27FC236}">
                <a16:creationId xmlns:a16="http://schemas.microsoft.com/office/drawing/2014/main" id="{255916C3-C019-4B68-8EC8-24742953EB73}"/>
              </a:ext>
            </a:extLst>
          </p:cNvPr>
          <p:cNvSpPr>
            <a:spLocks noGrp="1"/>
          </p:cNvSpPr>
          <p:nvPr>
            <p:ph type="pic" sz="quarter" idx="13"/>
          </p:nvPr>
        </p:nvSpPr>
        <p:spPr>
          <a:xfrm>
            <a:off x="377825" y="550863"/>
            <a:ext cx="2133600" cy="5805487"/>
          </a:xfrm>
          <a:solidFill>
            <a:schemeClr val="bg2"/>
          </a:solidFill>
        </p:spPr>
        <p:txBody>
          <a:bodyPr/>
          <a:lstStyle/>
          <a:p>
            <a:endParaRPr lang="id-ID"/>
          </a:p>
        </p:txBody>
      </p:sp>
      <p:sp>
        <p:nvSpPr>
          <p:cNvPr id="9" name="Picture Placeholder 7">
            <a:extLst>
              <a:ext uri="{FF2B5EF4-FFF2-40B4-BE49-F238E27FC236}">
                <a16:creationId xmlns:a16="http://schemas.microsoft.com/office/drawing/2014/main" id="{A59D8C0B-23F6-4DC2-9E74-389AAEF4F739}"/>
              </a:ext>
            </a:extLst>
          </p:cNvPr>
          <p:cNvSpPr>
            <a:spLocks noGrp="1"/>
          </p:cNvSpPr>
          <p:nvPr>
            <p:ph type="pic" sz="quarter" idx="14"/>
          </p:nvPr>
        </p:nvSpPr>
        <p:spPr>
          <a:xfrm>
            <a:off x="3200853" y="550863"/>
            <a:ext cx="2133600" cy="5805487"/>
          </a:xfrm>
          <a:solidFill>
            <a:schemeClr val="bg2"/>
          </a:solidFill>
        </p:spPr>
        <p:txBody>
          <a:bodyPr/>
          <a:lstStyle/>
          <a:p>
            <a:endParaRPr lang="id-ID"/>
          </a:p>
        </p:txBody>
      </p:sp>
    </p:spTree>
    <p:extLst>
      <p:ext uri="{BB962C8B-B14F-4D97-AF65-F5344CB8AC3E}">
        <p14:creationId xmlns:p14="http://schemas.microsoft.com/office/powerpoint/2010/main" val="91591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462F0FC-4A23-4ADD-9CA5-06CAB8B958C4}"/>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61A10A13-EB87-48EF-8A2C-96AAF7C26CEB}"/>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A1304263-1145-4BBA-98C4-36DD0A3660DC}"/>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7" name="Picture Placeholder 6">
            <a:extLst>
              <a:ext uri="{FF2B5EF4-FFF2-40B4-BE49-F238E27FC236}">
                <a16:creationId xmlns:a16="http://schemas.microsoft.com/office/drawing/2014/main" id="{133157AF-0542-46A1-8B36-153ABC40AD3D}"/>
              </a:ext>
            </a:extLst>
          </p:cNvPr>
          <p:cNvSpPr>
            <a:spLocks noGrp="1"/>
          </p:cNvSpPr>
          <p:nvPr>
            <p:ph type="pic" sz="quarter" idx="13"/>
          </p:nvPr>
        </p:nvSpPr>
        <p:spPr>
          <a:xfrm>
            <a:off x="1041400" y="548394"/>
            <a:ext cx="5054600" cy="5807955"/>
          </a:xfrm>
          <a:solidFill>
            <a:schemeClr val="bg2"/>
          </a:solidFill>
        </p:spPr>
        <p:txBody>
          <a:bodyPr/>
          <a:lstStyle/>
          <a:p>
            <a:endParaRPr lang="id-ID"/>
          </a:p>
        </p:txBody>
      </p:sp>
    </p:spTree>
    <p:extLst>
      <p:ext uri="{BB962C8B-B14F-4D97-AF65-F5344CB8AC3E}">
        <p14:creationId xmlns:p14="http://schemas.microsoft.com/office/powerpoint/2010/main" val="379214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390094B-578C-4F19-A1B4-FE36DBE9815C}"/>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01375658-DDCB-4FFE-8A55-CF5A800B2F3B}"/>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B726E885-8AC6-4F2C-9FEC-03A0F0335D18}"/>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7" name="Picture Placeholder 6">
            <a:extLst>
              <a:ext uri="{FF2B5EF4-FFF2-40B4-BE49-F238E27FC236}">
                <a16:creationId xmlns:a16="http://schemas.microsoft.com/office/drawing/2014/main" id="{6F2F1BD4-ED84-4D14-AF33-13D4913B0D95}"/>
              </a:ext>
            </a:extLst>
          </p:cNvPr>
          <p:cNvSpPr>
            <a:spLocks noGrp="1"/>
          </p:cNvSpPr>
          <p:nvPr>
            <p:ph type="pic" sz="quarter" idx="13"/>
          </p:nvPr>
        </p:nvSpPr>
        <p:spPr>
          <a:xfrm>
            <a:off x="0" y="0"/>
            <a:ext cx="12192000" cy="4135438"/>
          </a:xfrm>
          <a:solidFill>
            <a:schemeClr val="bg2"/>
          </a:solidFill>
        </p:spPr>
        <p:txBody>
          <a:bodyPr/>
          <a:lstStyle/>
          <a:p>
            <a:endParaRPr lang="id-ID"/>
          </a:p>
        </p:txBody>
      </p:sp>
    </p:spTree>
    <p:extLst>
      <p:ext uri="{BB962C8B-B14F-4D97-AF65-F5344CB8AC3E}">
        <p14:creationId xmlns:p14="http://schemas.microsoft.com/office/powerpoint/2010/main" val="239044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C3EF8C6-145C-4EE5-815E-A809144B85CE}"/>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F5C5E7A2-4FDC-48FF-982F-DCDB5242A604}"/>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A089D782-C1BB-4285-9942-881C70B28190}"/>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7" name="Picture Placeholder 6">
            <a:extLst>
              <a:ext uri="{FF2B5EF4-FFF2-40B4-BE49-F238E27FC236}">
                <a16:creationId xmlns:a16="http://schemas.microsoft.com/office/drawing/2014/main" id="{28B4A6C5-5B26-402D-B50F-768E68C2B3A7}"/>
              </a:ext>
            </a:extLst>
          </p:cNvPr>
          <p:cNvSpPr>
            <a:spLocks noGrp="1"/>
          </p:cNvSpPr>
          <p:nvPr>
            <p:ph type="pic" sz="quarter" idx="13"/>
          </p:nvPr>
        </p:nvSpPr>
        <p:spPr>
          <a:xfrm>
            <a:off x="8972550" y="0"/>
            <a:ext cx="3219450" cy="6858000"/>
          </a:xfrm>
          <a:solidFill>
            <a:schemeClr val="bg2"/>
          </a:solidFill>
        </p:spPr>
        <p:txBody>
          <a:bodyPr/>
          <a:lstStyle/>
          <a:p>
            <a:endParaRPr lang="id-ID"/>
          </a:p>
        </p:txBody>
      </p:sp>
      <p:sp>
        <p:nvSpPr>
          <p:cNvPr id="8" name="Picture Placeholder 6">
            <a:extLst>
              <a:ext uri="{FF2B5EF4-FFF2-40B4-BE49-F238E27FC236}">
                <a16:creationId xmlns:a16="http://schemas.microsoft.com/office/drawing/2014/main" id="{5C08ACD1-1BDA-4BAE-B187-6D5BA19DCF79}"/>
              </a:ext>
            </a:extLst>
          </p:cNvPr>
          <p:cNvSpPr>
            <a:spLocks noGrp="1"/>
          </p:cNvSpPr>
          <p:nvPr>
            <p:ph type="pic" sz="quarter" idx="14"/>
          </p:nvPr>
        </p:nvSpPr>
        <p:spPr>
          <a:xfrm>
            <a:off x="5715000" y="0"/>
            <a:ext cx="3257550" cy="3429000"/>
          </a:xfrm>
          <a:solidFill>
            <a:schemeClr val="bg2"/>
          </a:solidFill>
        </p:spPr>
        <p:txBody>
          <a:bodyPr/>
          <a:lstStyle/>
          <a:p>
            <a:endParaRPr lang="id-ID"/>
          </a:p>
        </p:txBody>
      </p:sp>
      <p:sp>
        <p:nvSpPr>
          <p:cNvPr id="9" name="Picture Placeholder 6">
            <a:extLst>
              <a:ext uri="{FF2B5EF4-FFF2-40B4-BE49-F238E27FC236}">
                <a16:creationId xmlns:a16="http://schemas.microsoft.com/office/drawing/2014/main" id="{D653AB4E-5863-4B65-8484-CE4C07618969}"/>
              </a:ext>
            </a:extLst>
          </p:cNvPr>
          <p:cNvSpPr>
            <a:spLocks noGrp="1"/>
          </p:cNvSpPr>
          <p:nvPr>
            <p:ph type="pic" sz="quarter" idx="15"/>
          </p:nvPr>
        </p:nvSpPr>
        <p:spPr>
          <a:xfrm>
            <a:off x="5715000" y="3429000"/>
            <a:ext cx="3257550" cy="3429000"/>
          </a:xfrm>
          <a:solidFill>
            <a:schemeClr val="bg2"/>
          </a:solidFill>
        </p:spPr>
        <p:txBody>
          <a:bodyPr/>
          <a:lstStyle/>
          <a:p>
            <a:endParaRPr lang="id-ID"/>
          </a:p>
        </p:txBody>
      </p:sp>
    </p:spTree>
    <p:extLst>
      <p:ext uri="{BB962C8B-B14F-4D97-AF65-F5344CB8AC3E}">
        <p14:creationId xmlns:p14="http://schemas.microsoft.com/office/powerpoint/2010/main" val="7371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B2008E8-F465-4BA3-A7D5-86B5FF1CA46F}"/>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975778DC-1EC6-4049-AEAE-96E711FB4B92}"/>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A80F5CCC-7120-4BDB-A905-DECB03947EA9}"/>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6" name="Picture Placeholder 5">
            <a:extLst>
              <a:ext uri="{FF2B5EF4-FFF2-40B4-BE49-F238E27FC236}">
                <a16:creationId xmlns:a16="http://schemas.microsoft.com/office/drawing/2014/main" id="{1C4BFD27-904A-4F5B-9143-B8EB4D67541E}"/>
              </a:ext>
            </a:extLst>
          </p:cNvPr>
          <p:cNvSpPr>
            <a:spLocks noGrp="1"/>
          </p:cNvSpPr>
          <p:nvPr>
            <p:ph type="pic" sz="quarter" idx="25"/>
          </p:nvPr>
        </p:nvSpPr>
        <p:spPr>
          <a:xfrm>
            <a:off x="4497974" y="2035400"/>
            <a:ext cx="3196053" cy="3117399"/>
          </a:xfrm>
          <a:prstGeom prst="diamond">
            <a:avLst/>
          </a:prstGeom>
          <a:solidFill>
            <a:schemeClr val="bg2"/>
          </a:solidFill>
        </p:spPr>
        <p:txBody>
          <a:bodyPr>
            <a:normAutofit/>
          </a:bodyPr>
          <a:lstStyle>
            <a:lvl1pPr>
              <a:defRPr sz="1600"/>
            </a:lvl1pPr>
          </a:lstStyle>
          <a:p>
            <a:endParaRPr lang="id-ID" dirty="0"/>
          </a:p>
        </p:txBody>
      </p:sp>
      <p:sp>
        <p:nvSpPr>
          <p:cNvPr id="7" name="Picture Placeholder 5">
            <a:extLst>
              <a:ext uri="{FF2B5EF4-FFF2-40B4-BE49-F238E27FC236}">
                <a16:creationId xmlns:a16="http://schemas.microsoft.com/office/drawing/2014/main" id="{E9B2F35D-A065-4398-94B6-803C77A1E1C6}"/>
              </a:ext>
            </a:extLst>
          </p:cNvPr>
          <p:cNvSpPr>
            <a:spLocks noGrp="1"/>
          </p:cNvSpPr>
          <p:nvPr>
            <p:ph type="pic" sz="quarter" idx="26"/>
          </p:nvPr>
        </p:nvSpPr>
        <p:spPr>
          <a:xfrm>
            <a:off x="975354" y="2035400"/>
            <a:ext cx="3196053" cy="3117399"/>
          </a:xfrm>
          <a:prstGeom prst="diamond">
            <a:avLst/>
          </a:prstGeom>
          <a:solidFill>
            <a:schemeClr val="bg2"/>
          </a:solidFill>
        </p:spPr>
        <p:txBody>
          <a:bodyPr>
            <a:normAutofit/>
          </a:bodyPr>
          <a:lstStyle>
            <a:lvl1pPr>
              <a:defRPr sz="1600"/>
            </a:lvl1pPr>
          </a:lstStyle>
          <a:p>
            <a:endParaRPr lang="id-ID" dirty="0"/>
          </a:p>
        </p:txBody>
      </p:sp>
      <p:sp>
        <p:nvSpPr>
          <p:cNvPr id="8" name="Picture Placeholder 5">
            <a:extLst>
              <a:ext uri="{FF2B5EF4-FFF2-40B4-BE49-F238E27FC236}">
                <a16:creationId xmlns:a16="http://schemas.microsoft.com/office/drawing/2014/main" id="{AB006639-3BEE-471E-818C-6A6DC8FD5551}"/>
              </a:ext>
            </a:extLst>
          </p:cNvPr>
          <p:cNvSpPr>
            <a:spLocks noGrp="1"/>
          </p:cNvSpPr>
          <p:nvPr>
            <p:ph type="pic" sz="quarter" idx="27"/>
          </p:nvPr>
        </p:nvSpPr>
        <p:spPr>
          <a:xfrm>
            <a:off x="8020593" y="2035400"/>
            <a:ext cx="3196053" cy="3117399"/>
          </a:xfrm>
          <a:prstGeom prst="diamond">
            <a:avLst/>
          </a:prstGeom>
          <a:solidFill>
            <a:schemeClr val="bg2"/>
          </a:solidFill>
        </p:spPr>
        <p:txBody>
          <a:bodyPr>
            <a:normAutofit/>
          </a:bodyPr>
          <a:lstStyle>
            <a:lvl1pPr>
              <a:defRPr sz="1600"/>
            </a:lvl1pPr>
          </a:lstStyle>
          <a:p>
            <a:endParaRPr lang="id-ID" dirty="0"/>
          </a:p>
        </p:txBody>
      </p:sp>
    </p:spTree>
    <p:extLst>
      <p:ext uri="{BB962C8B-B14F-4D97-AF65-F5344CB8AC3E}">
        <p14:creationId xmlns:p14="http://schemas.microsoft.com/office/powerpoint/2010/main" val="3913297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CC8E52-2DEA-404C-A2B5-BD9A03AD9B64}"/>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98A18AF9-97CE-48D0-B014-B8156B1FC2F3}"/>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00EB9713-0A59-4906-97D2-57BD8078F84A}"/>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7" name="Picture Placeholder 6">
            <a:extLst>
              <a:ext uri="{FF2B5EF4-FFF2-40B4-BE49-F238E27FC236}">
                <a16:creationId xmlns:a16="http://schemas.microsoft.com/office/drawing/2014/main" id="{55CECD4E-014D-49DE-AC90-7D3068491E06}"/>
              </a:ext>
            </a:extLst>
          </p:cNvPr>
          <p:cNvSpPr>
            <a:spLocks noGrp="1"/>
          </p:cNvSpPr>
          <p:nvPr>
            <p:ph type="pic" sz="quarter" idx="13"/>
          </p:nvPr>
        </p:nvSpPr>
        <p:spPr>
          <a:xfrm>
            <a:off x="0" y="0"/>
            <a:ext cx="4641850" cy="6858000"/>
          </a:xfrm>
        </p:spPr>
        <p:txBody>
          <a:bodyPr/>
          <a:lstStyle/>
          <a:p>
            <a:endParaRPr lang="id-ID"/>
          </a:p>
        </p:txBody>
      </p:sp>
      <p:sp>
        <p:nvSpPr>
          <p:cNvPr id="9" name="Picture Placeholder 8">
            <a:extLst>
              <a:ext uri="{FF2B5EF4-FFF2-40B4-BE49-F238E27FC236}">
                <a16:creationId xmlns:a16="http://schemas.microsoft.com/office/drawing/2014/main" id="{077B5A51-9A67-474A-835D-F85CBD0E9029}"/>
              </a:ext>
            </a:extLst>
          </p:cNvPr>
          <p:cNvSpPr>
            <a:spLocks noGrp="1"/>
          </p:cNvSpPr>
          <p:nvPr>
            <p:ph type="pic" sz="quarter" idx="14"/>
          </p:nvPr>
        </p:nvSpPr>
        <p:spPr>
          <a:xfrm>
            <a:off x="4335458" y="411956"/>
            <a:ext cx="1760542" cy="1724025"/>
          </a:xfrm>
        </p:spPr>
        <p:txBody>
          <a:bodyPr/>
          <a:lstStyle/>
          <a:p>
            <a:endParaRPr lang="id-ID"/>
          </a:p>
        </p:txBody>
      </p:sp>
      <p:sp>
        <p:nvSpPr>
          <p:cNvPr id="10" name="Picture Placeholder 8">
            <a:extLst>
              <a:ext uri="{FF2B5EF4-FFF2-40B4-BE49-F238E27FC236}">
                <a16:creationId xmlns:a16="http://schemas.microsoft.com/office/drawing/2014/main" id="{5C7C2EA3-F232-47ED-9522-339B38121FDF}"/>
              </a:ext>
            </a:extLst>
          </p:cNvPr>
          <p:cNvSpPr>
            <a:spLocks noGrp="1"/>
          </p:cNvSpPr>
          <p:nvPr>
            <p:ph type="pic" sz="quarter" idx="15"/>
          </p:nvPr>
        </p:nvSpPr>
        <p:spPr>
          <a:xfrm>
            <a:off x="4335458" y="2566987"/>
            <a:ext cx="1760542" cy="1724025"/>
          </a:xfrm>
        </p:spPr>
        <p:txBody>
          <a:bodyPr/>
          <a:lstStyle/>
          <a:p>
            <a:endParaRPr lang="id-ID"/>
          </a:p>
        </p:txBody>
      </p:sp>
      <p:sp>
        <p:nvSpPr>
          <p:cNvPr id="11" name="Picture Placeholder 8">
            <a:extLst>
              <a:ext uri="{FF2B5EF4-FFF2-40B4-BE49-F238E27FC236}">
                <a16:creationId xmlns:a16="http://schemas.microsoft.com/office/drawing/2014/main" id="{262B4631-609E-4272-9D8F-4B4AF139090E}"/>
              </a:ext>
            </a:extLst>
          </p:cNvPr>
          <p:cNvSpPr>
            <a:spLocks noGrp="1"/>
          </p:cNvSpPr>
          <p:nvPr>
            <p:ph type="pic" sz="quarter" idx="16"/>
          </p:nvPr>
        </p:nvSpPr>
        <p:spPr>
          <a:xfrm>
            <a:off x="4335458" y="4782343"/>
            <a:ext cx="1760542" cy="1724025"/>
          </a:xfrm>
        </p:spPr>
        <p:txBody>
          <a:bodyPr/>
          <a:lstStyle/>
          <a:p>
            <a:endParaRPr lang="id-ID"/>
          </a:p>
        </p:txBody>
      </p:sp>
    </p:spTree>
    <p:extLst>
      <p:ext uri="{BB962C8B-B14F-4D97-AF65-F5344CB8AC3E}">
        <p14:creationId xmlns:p14="http://schemas.microsoft.com/office/powerpoint/2010/main" val="15688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6F56D38-0375-4A20-A500-0A910EE01CCD}"/>
              </a:ext>
            </a:extLst>
          </p:cNvPr>
          <p:cNvSpPr>
            <a:spLocks noGrp="1"/>
          </p:cNvSpPr>
          <p:nvPr>
            <p:ph type="dt" sz="half" idx="10"/>
          </p:nvPr>
        </p:nvSpPr>
        <p:spPr/>
        <p:txBody>
          <a:bodyPr/>
          <a:lstStyle/>
          <a:p>
            <a:fld id="{448D04AF-D59A-4520-9B92-5264AB5AB80A}" type="datetimeFigureOut">
              <a:rPr lang="id-ID" smtClean="0"/>
              <a:t>08/03/2024</a:t>
            </a:fld>
            <a:endParaRPr lang="id-ID"/>
          </a:p>
        </p:txBody>
      </p:sp>
      <p:sp>
        <p:nvSpPr>
          <p:cNvPr id="4" name="Footer Placeholder 3">
            <a:extLst>
              <a:ext uri="{FF2B5EF4-FFF2-40B4-BE49-F238E27FC236}">
                <a16:creationId xmlns:a16="http://schemas.microsoft.com/office/drawing/2014/main" id="{141067CC-69BB-48DA-BACB-83FD094A3D0E}"/>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0A3EE441-37FC-4CA8-AD4E-495A4A0790B2}"/>
              </a:ext>
            </a:extLst>
          </p:cNvPr>
          <p:cNvSpPr>
            <a:spLocks noGrp="1"/>
          </p:cNvSpPr>
          <p:nvPr>
            <p:ph type="sldNum" sz="quarter" idx="12"/>
          </p:nvPr>
        </p:nvSpPr>
        <p:spPr/>
        <p:txBody>
          <a:bodyPr/>
          <a:lstStyle/>
          <a:p>
            <a:fld id="{0C133E40-A0C9-4796-A044-602ACFCA0C65}" type="slidenum">
              <a:rPr lang="id-ID" smtClean="0"/>
              <a:t>‹#›</a:t>
            </a:fld>
            <a:endParaRPr lang="id-ID"/>
          </a:p>
        </p:txBody>
      </p:sp>
      <p:sp>
        <p:nvSpPr>
          <p:cNvPr id="11" name="Picture Placeholder 10">
            <a:extLst>
              <a:ext uri="{FF2B5EF4-FFF2-40B4-BE49-F238E27FC236}">
                <a16:creationId xmlns:a16="http://schemas.microsoft.com/office/drawing/2014/main" id="{8600B2AA-258D-4F01-8007-58F96BDDA555}"/>
              </a:ext>
            </a:extLst>
          </p:cNvPr>
          <p:cNvSpPr>
            <a:spLocks noGrp="1"/>
          </p:cNvSpPr>
          <p:nvPr>
            <p:ph type="pic" sz="quarter" idx="13"/>
          </p:nvPr>
        </p:nvSpPr>
        <p:spPr>
          <a:xfrm>
            <a:off x="1089497" y="2093273"/>
            <a:ext cx="2755900" cy="2697867"/>
          </a:xfrm>
          <a:custGeom>
            <a:avLst/>
            <a:gdLst>
              <a:gd name="connsiteX0" fmla="*/ 0 w 2755900"/>
              <a:gd name="connsiteY0" fmla="*/ 0 h 2697867"/>
              <a:gd name="connsiteX1" fmla="*/ 2755900 w 2755900"/>
              <a:gd name="connsiteY1" fmla="*/ 0 h 2697867"/>
              <a:gd name="connsiteX2" fmla="*/ 2755900 w 2755900"/>
              <a:gd name="connsiteY2" fmla="*/ 2697867 h 2697867"/>
              <a:gd name="connsiteX3" fmla="*/ 0 w 2755900"/>
              <a:gd name="connsiteY3" fmla="*/ 2697867 h 2697867"/>
            </a:gdLst>
            <a:ahLst/>
            <a:cxnLst>
              <a:cxn ang="0">
                <a:pos x="connsiteX0" y="connsiteY0"/>
              </a:cxn>
              <a:cxn ang="0">
                <a:pos x="connsiteX1" y="connsiteY1"/>
              </a:cxn>
              <a:cxn ang="0">
                <a:pos x="connsiteX2" y="connsiteY2"/>
              </a:cxn>
              <a:cxn ang="0">
                <a:pos x="connsiteX3" y="connsiteY3"/>
              </a:cxn>
            </a:cxnLst>
            <a:rect l="l" t="t" r="r" b="b"/>
            <a:pathLst>
              <a:path w="2755900" h="2697867">
                <a:moveTo>
                  <a:pt x="0" y="0"/>
                </a:moveTo>
                <a:lnTo>
                  <a:pt x="2755900" y="0"/>
                </a:lnTo>
                <a:lnTo>
                  <a:pt x="2755900" y="2697867"/>
                </a:lnTo>
                <a:lnTo>
                  <a:pt x="0" y="2697867"/>
                </a:lnTo>
                <a:close/>
              </a:path>
            </a:pathLst>
          </a:custGeom>
          <a:solidFill>
            <a:schemeClr val="bg2"/>
          </a:solidFill>
        </p:spPr>
        <p:txBody>
          <a:bodyPr wrap="square">
            <a:noAutofit/>
          </a:bodyPr>
          <a:lstStyle/>
          <a:p>
            <a:endParaRPr lang="id-ID" dirty="0"/>
          </a:p>
        </p:txBody>
      </p:sp>
      <p:sp>
        <p:nvSpPr>
          <p:cNvPr id="14" name="Picture Placeholder 13">
            <a:extLst>
              <a:ext uri="{FF2B5EF4-FFF2-40B4-BE49-F238E27FC236}">
                <a16:creationId xmlns:a16="http://schemas.microsoft.com/office/drawing/2014/main" id="{4868624A-480C-4B4D-A975-883EF510EE1F}"/>
              </a:ext>
            </a:extLst>
          </p:cNvPr>
          <p:cNvSpPr>
            <a:spLocks noGrp="1"/>
          </p:cNvSpPr>
          <p:nvPr>
            <p:ph type="pic" sz="quarter" idx="14"/>
          </p:nvPr>
        </p:nvSpPr>
        <p:spPr>
          <a:xfrm>
            <a:off x="4718050" y="2093273"/>
            <a:ext cx="2755900" cy="2697867"/>
          </a:xfrm>
          <a:custGeom>
            <a:avLst/>
            <a:gdLst>
              <a:gd name="connsiteX0" fmla="*/ 0 w 2755900"/>
              <a:gd name="connsiteY0" fmla="*/ 0 h 2697867"/>
              <a:gd name="connsiteX1" fmla="*/ 2755900 w 2755900"/>
              <a:gd name="connsiteY1" fmla="*/ 0 h 2697867"/>
              <a:gd name="connsiteX2" fmla="*/ 2755900 w 2755900"/>
              <a:gd name="connsiteY2" fmla="*/ 2697867 h 2697867"/>
              <a:gd name="connsiteX3" fmla="*/ 0 w 2755900"/>
              <a:gd name="connsiteY3" fmla="*/ 2697867 h 2697867"/>
            </a:gdLst>
            <a:ahLst/>
            <a:cxnLst>
              <a:cxn ang="0">
                <a:pos x="connsiteX0" y="connsiteY0"/>
              </a:cxn>
              <a:cxn ang="0">
                <a:pos x="connsiteX1" y="connsiteY1"/>
              </a:cxn>
              <a:cxn ang="0">
                <a:pos x="connsiteX2" y="connsiteY2"/>
              </a:cxn>
              <a:cxn ang="0">
                <a:pos x="connsiteX3" y="connsiteY3"/>
              </a:cxn>
            </a:cxnLst>
            <a:rect l="l" t="t" r="r" b="b"/>
            <a:pathLst>
              <a:path w="2755900" h="2697867">
                <a:moveTo>
                  <a:pt x="0" y="0"/>
                </a:moveTo>
                <a:lnTo>
                  <a:pt x="2755900" y="0"/>
                </a:lnTo>
                <a:lnTo>
                  <a:pt x="2755900" y="2697867"/>
                </a:lnTo>
                <a:lnTo>
                  <a:pt x="0" y="2697867"/>
                </a:lnTo>
                <a:close/>
              </a:path>
            </a:pathLst>
          </a:custGeom>
          <a:solidFill>
            <a:schemeClr val="bg2"/>
          </a:solidFill>
        </p:spPr>
        <p:txBody>
          <a:bodyPr wrap="square">
            <a:noAutofit/>
          </a:bodyPr>
          <a:lstStyle/>
          <a:p>
            <a:endParaRPr lang="id-ID"/>
          </a:p>
        </p:txBody>
      </p:sp>
      <p:sp>
        <p:nvSpPr>
          <p:cNvPr id="17" name="Picture Placeholder 16">
            <a:extLst>
              <a:ext uri="{FF2B5EF4-FFF2-40B4-BE49-F238E27FC236}">
                <a16:creationId xmlns:a16="http://schemas.microsoft.com/office/drawing/2014/main" id="{4E381034-ECBB-4549-BD05-6E27C286E0C9}"/>
              </a:ext>
            </a:extLst>
          </p:cNvPr>
          <p:cNvSpPr>
            <a:spLocks noGrp="1"/>
          </p:cNvSpPr>
          <p:nvPr>
            <p:ph type="pic" sz="quarter" idx="15"/>
          </p:nvPr>
        </p:nvSpPr>
        <p:spPr>
          <a:xfrm>
            <a:off x="8346603" y="2093273"/>
            <a:ext cx="2755900" cy="2697867"/>
          </a:xfrm>
          <a:custGeom>
            <a:avLst/>
            <a:gdLst>
              <a:gd name="connsiteX0" fmla="*/ 0 w 2755900"/>
              <a:gd name="connsiteY0" fmla="*/ 0 h 2697867"/>
              <a:gd name="connsiteX1" fmla="*/ 2755900 w 2755900"/>
              <a:gd name="connsiteY1" fmla="*/ 0 h 2697867"/>
              <a:gd name="connsiteX2" fmla="*/ 2755900 w 2755900"/>
              <a:gd name="connsiteY2" fmla="*/ 2697867 h 2697867"/>
              <a:gd name="connsiteX3" fmla="*/ 0 w 2755900"/>
              <a:gd name="connsiteY3" fmla="*/ 2697867 h 2697867"/>
            </a:gdLst>
            <a:ahLst/>
            <a:cxnLst>
              <a:cxn ang="0">
                <a:pos x="connsiteX0" y="connsiteY0"/>
              </a:cxn>
              <a:cxn ang="0">
                <a:pos x="connsiteX1" y="connsiteY1"/>
              </a:cxn>
              <a:cxn ang="0">
                <a:pos x="connsiteX2" y="connsiteY2"/>
              </a:cxn>
              <a:cxn ang="0">
                <a:pos x="connsiteX3" y="connsiteY3"/>
              </a:cxn>
            </a:cxnLst>
            <a:rect l="l" t="t" r="r" b="b"/>
            <a:pathLst>
              <a:path w="2755900" h="2697867">
                <a:moveTo>
                  <a:pt x="0" y="0"/>
                </a:moveTo>
                <a:lnTo>
                  <a:pt x="2755900" y="0"/>
                </a:lnTo>
                <a:lnTo>
                  <a:pt x="2755900" y="2697867"/>
                </a:lnTo>
                <a:lnTo>
                  <a:pt x="0" y="2697867"/>
                </a:lnTo>
                <a:close/>
              </a:path>
            </a:pathLst>
          </a:custGeom>
          <a:solidFill>
            <a:schemeClr val="bg2"/>
          </a:solidFill>
        </p:spPr>
        <p:txBody>
          <a:bodyPr wrap="square">
            <a:noAutofit/>
          </a:bodyPr>
          <a:lstStyle/>
          <a:p>
            <a:endParaRPr lang="id-ID"/>
          </a:p>
        </p:txBody>
      </p:sp>
    </p:spTree>
    <p:extLst>
      <p:ext uri="{BB962C8B-B14F-4D97-AF65-F5344CB8AC3E}">
        <p14:creationId xmlns:p14="http://schemas.microsoft.com/office/powerpoint/2010/main" val="354042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0D193-46B0-4FA7-84FB-C49DA159FFB1}"/>
              </a:ext>
            </a:extLst>
          </p:cNvPr>
          <p:cNvSpPr>
            <a:spLocks noGrp="1"/>
          </p:cNvSpPr>
          <p:nvPr>
            <p:ph type="title"/>
          </p:nvPr>
        </p:nvSpPr>
        <p:spPr>
          <a:xfrm>
            <a:off x="838200" y="365125"/>
            <a:ext cx="10515600" cy="1325563"/>
          </a:xfrm>
          <a:prstGeom prst="rect">
            <a:avLst/>
          </a:prstGeom>
          <a:solidFill>
            <a:schemeClr val="bg2"/>
          </a:solidFill>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0E0746CD-C6C1-486C-A702-1326F909AACE}"/>
              </a:ext>
            </a:extLst>
          </p:cNvPr>
          <p:cNvSpPr>
            <a:spLocks noGrp="1"/>
          </p:cNvSpPr>
          <p:nvPr>
            <p:ph type="body" idx="1"/>
          </p:nvPr>
        </p:nvSpPr>
        <p:spPr>
          <a:xfrm>
            <a:off x="838200" y="1825625"/>
            <a:ext cx="10515600" cy="4351338"/>
          </a:xfrm>
          <a:prstGeom prst="rect">
            <a:avLst/>
          </a:prstGeom>
          <a:solidFill>
            <a:schemeClr val="bg2"/>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2F42D3F2-6773-471B-A7C7-370ED802E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D04AF-D59A-4520-9B92-5264AB5AB80A}" type="datetimeFigureOut">
              <a:rPr lang="id-ID" smtClean="0"/>
              <a:t>08/03/2024</a:t>
            </a:fld>
            <a:endParaRPr lang="id-ID"/>
          </a:p>
        </p:txBody>
      </p:sp>
      <p:sp>
        <p:nvSpPr>
          <p:cNvPr id="5" name="Footer Placeholder 4">
            <a:extLst>
              <a:ext uri="{FF2B5EF4-FFF2-40B4-BE49-F238E27FC236}">
                <a16:creationId xmlns:a16="http://schemas.microsoft.com/office/drawing/2014/main" id="{D828A106-D0E0-4AB8-8E60-49E47069A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CC6AD88F-EE81-47A2-BF04-A655687EDE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33E40-A0C9-4796-A044-602ACFCA0C65}" type="slidenum">
              <a:rPr lang="id-ID" smtClean="0"/>
              <a:t>‹#›</a:t>
            </a:fld>
            <a:endParaRPr lang="id-ID"/>
          </a:p>
        </p:txBody>
      </p:sp>
    </p:spTree>
    <p:extLst>
      <p:ext uri="{BB962C8B-B14F-4D97-AF65-F5344CB8AC3E}">
        <p14:creationId xmlns:p14="http://schemas.microsoft.com/office/powerpoint/2010/main" val="4288893950"/>
      </p:ext>
    </p:extLst>
  </p:cSld>
  <p:clrMap bg1="lt1" tx1="dk1" bg2="lt2" tx2="dk2" accent1="accent1" accent2="accent2" accent3="accent3" accent4="accent4" accent5="accent5" accent6="accent6" hlink="hlink" folHlink="folHlink"/>
  <p:sldLayoutIdLst>
    <p:sldLayoutId id="2147483654" r:id="rId1"/>
    <p:sldLayoutId id="2147483663" r:id="rId2"/>
    <p:sldLayoutId id="2147483649" r:id="rId3"/>
    <p:sldLayoutId id="2147483650"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theoceancleanup.com/" TargetMode="External"/><Relationship Id="rId7" Type="http://schemas.openxmlformats.org/officeDocument/2006/relationships/image" Target="../media/image21.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hyperlink" Target="https://www.ewg.org/foodscores/" TargetMode="External"/><Relationship Id="rId4" Type="http://schemas.openxmlformats.org/officeDocument/2006/relationships/hyperlink" Target="https://twitter.com/GretaThunbe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4" name="Picture Placeholder 43" descr="A picture containing sky, flower, plant, orange&#10;&#10;Description automatically generated">
            <a:extLst>
              <a:ext uri="{FF2B5EF4-FFF2-40B4-BE49-F238E27FC236}">
                <a16:creationId xmlns:a16="http://schemas.microsoft.com/office/drawing/2014/main" id="{2E2B4302-BC59-1B0A-4B49-8DED0887151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875" b="21875"/>
          <a:stretch>
            <a:fillRect/>
          </a:stretch>
        </p:blipFill>
        <p:spPr/>
      </p:pic>
      <p:grpSp>
        <p:nvGrpSpPr>
          <p:cNvPr id="11" name="Group 10">
            <a:extLst>
              <a:ext uri="{FF2B5EF4-FFF2-40B4-BE49-F238E27FC236}">
                <a16:creationId xmlns:a16="http://schemas.microsoft.com/office/drawing/2014/main" id="{C09BFCFD-B6DF-4F8C-81B3-8E1A0C21D21C}"/>
              </a:ext>
            </a:extLst>
          </p:cNvPr>
          <p:cNvGrpSpPr/>
          <p:nvPr/>
        </p:nvGrpSpPr>
        <p:grpSpPr>
          <a:xfrm>
            <a:off x="642956" y="329616"/>
            <a:ext cx="1133363" cy="1089425"/>
            <a:chOff x="642956" y="329616"/>
            <a:chExt cx="1133363" cy="1089425"/>
          </a:xfrm>
        </p:grpSpPr>
        <p:sp>
          <p:nvSpPr>
            <p:cNvPr id="14" name="Rectangle 13">
              <a:extLst>
                <a:ext uri="{FF2B5EF4-FFF2-40B4-BE49-F238E27FC236}">
                  <a16:creationId xmlns:a16="http://schemas.microsoft.com/office/drawing/2014/main" id="{A85188EB-426D-4E02-91FC-25FA87658F86}"/>
                </a:ext>
              </a:extLst>
            </p:cNvPr>
            <p:cNvSpPr/>
            <p:nvPr/>
          </p:nvSpPr>
          <p:spPr>
            <a:xfrm>
              <a:off x="642956" y="329616"/>
              <a:ext cx="893082" cy="899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a:extLst>
                <a:ext uri="{FF2B5EF4-FFF2-40B4-BE49-F238E27FC236}">
                  <a16:creationId xmlns:a16="http://schemas.microsoft.com/office/drawing/2014/main" id="{A621A0FC-D5C6-4AC2-9625-62E6472452A9}"/>
                </a:ext>
              </a:extLst>
            </p:cNvPr>
            <p:cNvSpPr/>
            <p:nvPr/>
          </p:nvSpPr>
          <p:spPr>
            <a:xfrm>
              <a:off x="883237" y="519156"/>
              <a:ext cx="893082" cy="899885"/>
            </a:xfrm>
            <a:prstGeom prst="rect">
              <a:avLst/>
            </a:prstGeom>
            <a:solidFill>
              <a:srgbClr val="B5D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0" name="Immagine 9">
            <a:extLst>
              <a:ext uri="{FF2B5EF4-FFF2-40B4-BE49-F238E27FC236}">
                <a16:creationId xmlns:a16="http://schemas.microsoft.com/office/drawing/2014/main" id="{70B6340E-106D-C61A-CBB0-0FB6EDE02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549" y="4009089"/>
            <a:ext cx="727698" cy="697690"/>
          </a:xfrm>
          <a:prstGeom prst="rect">
            <a:avLst/>
          </a:prstGeom>
        </p:spPr>
      </p:pic>
      <p:pic>
        <p:nvPicPr>
          <p:cNvPr id="13" name="Immagine 12">
            <a:extLst>
              <a:ext uri="{FF2B5EF4-FFF2-40B4-BE49-F238E27FC236}">
                <a16:creationId xmlns:a16="http://schemas.microsoft.com/office/drawing/2014/main" id="{EE8E95AC-A6C5-93A5-4B25-98A38A7B9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9447" y="4009089"/>
            <a:ext cx="727698" cy="718123"/>
          </a:xfrm>
          <a:prstGeom prst="rect">
            <a:avLst/>
          </a:prstGeom>
        </p:spPr>
      </p:pic>
      <p:pic>
        <p:nvPicPr>
          <p:cNvPr id="18" name="Immagine 17" descr="Immagine che contiene testo, segnale, esterni&#10;&#10;Descrizione generata automaticamente">
            <a:extLst>
              <a:ext uri="{FF2B5EF4-FFF2-40B4-BE49-F238E27FC236}">
                <a16:creationId xmlns:a16="http://schemas.microsoft.com/office/drawing/2014/main" id="{957D0D97-319A-5816-B5FE-5D6091845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269" y="4009089"/>
            <a:ext cx="697690" cy="697690"/>
          </a:xfrm>
          <a:prstGeom prst="rect">
            <a:avLst/>
          </a:prstGeom>
        </p:spPr>
      </p:pic>
      <p:pic>
        <p:nvPicPr>
          <p:cNvPr id="20" name="Immagine 19" descr="Immagine che contiene edificio, davanzale&#10;&#10;Descrizione generata automaticamente">
            <a:extLst>
              <a:ext uri="{FF2B5EF4-FFF2-40B4-BE49-F238E27FC236}">
                <a16:creationId xmlns:a16="http://schemas.microsoft.com/office/drawing/2014/main" id="{09AC45DE-8616-9D52-1A2F-488467747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8133" y="4018664"/>
            <a:ext cx="727698" cy="718123"/>
          </a:xfrm>
          <a:prstGeom prst="rect">
            <a:avLst/>
          </a:prstGeom>
        </p:spPr>
      </p:pic>
      <p:pic>
        <p:nvPicPr>
          <p:cNvPr id="22" name="Immagine 21">
            <a:extLst>
              <a:ext uri="{FF2B5EF4-FFF2-40B4-BE49-F238E27FC236}">
                <a16:creationId xmlns:a16="http://schemas.microsoft.com/office/drawing/2014/main" id="{D588F6B9-1B96-364C-C86B-8064BC9F94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7341" y="4009089"/>
            <a:ext cx="727698" cy="727698"/>
          </a:xfrm>
          <a:prstGeom prst="rect">
            <a:avLst/>
          </a:prstGeom>
        </p:spPr>
      </p:pic>
      <p:pic>
        <p:nvPicPr>
          <p:cNvPr id="24" name="Immagine 23">
            <a:extLst>
              <a:ext uri="{FF2B5EF4-FFF2-40B4-BE49-F238E27FC236}">
                <a16:creationId xmlns:a16="http://schemas.microsoft.com/office/drawing/2014/main" id="{DB4B70B1-5A83-6437-8358-7DE20C4D09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1031" y="4009089"/>
            <a:ext cx="727698" cy="727698"/>
          </a:xfrm>
          <a:prstGeom prst="rect">
            <a:avLst/>
          </a:prstGeom>
        </p:spPr>
      </p:pic>
      <p:pic>
        <p:nvPicPr>
          <p:cNvPr id="26" name="Immagine 25">
            <a:extLst>
              <a:ext uri="{FF2B5EF4-FFF2-40B4-BE49-F238E27FC236}">
                <a16:creationId xmlns:a16="http://schemas.microsoft.com/office/drawing/2014/main" id="{EAB8A5BA-57FC-440A-A001-5260E1C686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3929" y="4009089"/>
            <a:ext cx="727698" cy="727698"/>
          </a:xfrm>
          <a:prstGeom prst="rect">
            <a:avLst/>
          </a:prstGeom>
        </p:spPr>
      </p:pic>
      <p:pic>
        <p:nvPicPr>
          <p:cNvPr id="28" name="Immagine 27" descr="Immagine che contiene testo, arma&#10;&#10;Descrizione generata automaticamente">
            <a:extLst>
              <a:ext uri="{FF2B5EF4-FFF2-40B4-BE49-F238E27FC236}">
                <a16:creationId xmlns:a16="http://schemas.microsoft.com/office/drawing/2014/main" id="{1F36481E-565D-0E84-0E04-6BC3367CA9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1550" y="833919"/>
            <a:ext cx="5168900" cy="2705100"/>
          </a:xfrm>
          <a:prstGeom prst="rect">
            <a:avLst/>
          </a:prstGeom>
        </p:spPr>
      </p:pic>
      <p:pic>
        <p:nvPicPr>
          <p:cNvPr id="2" name="Google Shape;56;p13">
            <a:extLst>
              <a:ext uri="{FF2B5EF4-FFF2-40B4-BE49-F238E27FC236}">
                <a16:creationId xmlns:a16="http://schemas.microsoft.com/office/drawing/2014/main" id="{32718E79-EC23-E80E-8660-48B4B6744407}"/>
              </a:ext>
            </a:extLst>
          </p:cNvPr>
          <p:cNvPicPr preferRelativeResize="0"/>
          <p:nvPr/>
        </p:nvPicPr>
        <p:blipFill>
          <a:blip r:embed="rId11">
            <a:alphaModFix/>
          </a:blip>
          <a:stretch>
            <a:fillRect/>
          </a:stretch>
        </p:blipFill>
        <p:spPr>
          <a:xfrm>
            <a:off x="642956" y="6009558"/>
            <a:ext cx="2368046" cy="497200"/>
          </a:xfrm>
          <a:prstGeom prst="rect">
            <a:avLst/>
          </a:prstGeom>
          <a:noFill/>
          <a:ln>
            <a:noFill/>
          </a:ln>
        </p:spPr>
      </p:pic>
      <p:sp>
        <p:nvSpPr>
          <p:cNvPr id="40" name="TextBox 39">
            <a:extLst>
              <a:ext uri="{FF2B5EF4-FFF2-40B4-BE49-F238E27FC236}">
                <a16:creationId xmlns:a16="http://schemas.microsoft.com/office/drawing/2014/main" id="{61584662-422F-FA19-E736-9A31AAD237CF}"/>
              </a:ext>
            </a:extLst>
          </p:cNvPr>
          <p:cNvSpPr txBox="1"/>
          <p:nvPr/>
        </p:nvSpPr>
        <p:spPr>
          <a:xfrm>
            <a:off x="3281848" y="5888826"/>
            <a:ext cx="6162221" cy="738664"/>
          </a:xfrm>
          <a:prstGeom prst="rect">
            <a:avLst/>
          </a:prstGeom>
          <a:noFill/>
        </p:spPr>
        <p:txBody>
          <a:bodyPr wrap="square">
            <a:spAutoFit/>
          </a:bodyPr>
          <a:lstStyle/>
          <a:p>
            <a:r>
              <a:rPr lang="en-US" sz="1050" b="0" i="0" dirty="0">
                <a:solidFill>
                  <a:srgbClr val="404040"/>
                </a:solidFill>
                <a:effectLst/>
                <a:latin typeface="arial" panose="020B0604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it-IT" sz="1050" dirty="0"/>
          </a:p>
        </p:txBody>
      </p:sp>
    </p:spTree>
    <p:extLst>
      <p:ext uri="{BB962C8B-B14F-4D97-AF65-F5344CB8AC3E}">
        <p14:creationId xmlns:p14="http://schemas.microsoft.com/office/powerpoint/2010/main" val="1756048249"/>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C9EA77-4EE5-4D19-8E88-1447E6212E20}"/>
              </a:ext>
            </a:extLst>
          </p:cNvPr>
          <p:cNvGrpSpPr/>
          <p:nvPr/>
        </p:nvGrpSpPr>
        <p:grpSpPr>
          <a:xfrm>
            <a:off x="481263" y="1150100"/>
            <a:ext cx="6017778" cy="2094234"/>
            <a:chOff x="481263" y="1150100"/>
            <a:chExt cx="6017778" cy="2094234"/>
          </a:xfrm>
        </p:grpSpPr>
        <p:sp>
          <p:nvSpPr>
            <p:cNvPr id="11" name="Rectangle 10">
              <a:extLst>
                <a:ext uri="{FF2B5EF4-FFF2-40B4-BE49-F238E27FC236}">
                  <a16:creationId xmlns:a16="http://schemas.microsoft.com/office/drawing/2014/main" id="{590AC97B-21DE-434E-9EBC-45AF392E8468}"/>
                </a:ext>
              </a:extLst>
            </p:cNvPr>
            <p:cNvSpPr/>
            <p:nvPr/>
          </p:nvSpPr>
          <p:spPr>
            <a:xfrm>
              <a:off x="481263" y="1150100"/>
              <a:ext cx="5695907" cy="17543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a:extLst>
                <a:ext uri="{FF2B5EF4-FFF2-40B4-BE49-F238E27FC236}">
                  <a16:creationId xmlns:a16="http://schemas.microsoft.com/office/drawing/2014/main" id="{B27639BF-AC98-4A0A-AC60-2E61FC9229D0}"/>
                </a:ext>
              </a:extLst>
            </p:cNvPr>
            <p:cNvSpPr/>
            <p:nvPr/>
          </p:nvSpPr>
          <p:spPr>
            <a:xfrm>
              <a:off x="803134" y="1490008"/>
              <a:ext cx="5695907" cy="1754326"/>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 name="Rectangle 1">
            <a:extLst>
              <a:ext uri="{FF2B5EF4-FFF2-40B4-BE49-F238E27FC236}">
                <a16:creationId xmlns:a16="http://schemas.microsoft.com/office/drawing/2014/main" id="{09254E61-744A-4DED-92B3-8C62A6C3FBEF}"/>
              </a:ext>
            </a:extLst>
          </p:cNvPr>
          <p:cNvSpPr/>
          <p:nvPr/>
        </p:nvSpPr>
        <p:spPr>
          <a:xfrm>
            <a:off x="1302492" y="1582341"/>
            <a:ext cx="4168879" cy="1569660"/>
          </a:xfrm>
          <a:prstGeom prst="rect">
            <a:avLst/>
          </a:prstGeom>
        </p:spPr>
        <p:txBody>
          <a:bodyPr wrap="square" anchor="ctr">
            <a:spAutoFit/>
          </a:bodyPr>
          <a:lstStyle/>
          <a:p>
            <a:r>
              <a:rPr lang="el-GR" sz="3200" b="1" dirty="0">
                <a:solidFill>
                  <a:schemeClr val="bg1"/>
                </a:solidFill>
                <a:latin typeface="+mj-lt"/>
              </a:rPr>
              <a:t>Δημιουργήστε την καλύτερη ψηφιακή σας ταυτότητα</a:t>
            </a:r>
            <a:endParaRPr lang="id-ID" sz="500" b="1" dirty="0">
              <a:solidFill>
                <a:schemeClr val="bg1"/>
              </a:solidFill>
              <a:latin typeface="+mj-lt"/>
            </a:endParaRPr>
          </a:p>
        </p:txBody>
      </p:sp>
      <p:pic>
        <p:nvPicPr>
          <p:cNvPr id="27" name="Picture Placeholder 26">
            <a:extLst>
              <a:ext uri="{FF2B5EF4-FFF2-40B4-BE49-F238E27FC236}">
                <a16:creationId xmlns:a16="http://schemas.microsoft.com/office/drawing/2014/main" id="{8322B08B-7BBC-E403-D81D-24F66426172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792" r="14792"/>
          <a:stretch>
            <a:fillRect/>
          </a:stretch>
        </p:blipFill>
        <p:spPr/>
      </p:pic>
      <p:pic>
        <p:nvPicPr>
          <p:cNvPr id="31" name="Picture Placeholder 30">
            <a:extLst>
              <a:ext uri="{FF2B5EF4-FFF2-40B4-BE49-F238E27FC236}">
                <a16:creationId xmlns:a16="http://schemas.microsoft.com/office/drawing/2014/main" id="{51363DE3-EFE3-D42B-EC15-69C948351FC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3281" r="23281"/>
          <a:stretch>
            <a:fillRect/>
          </a:stretch>
        </p:blipFill>
        <p:spPr/>
      </p:pic>
      <p:pic>
        <p:nvPicPr>
          <p:cNvPr id="16" name="Immagine 15">
            <a:extLst>
              <a:ext uri="{FF2B5EF4-FFF2-40B4-BE49-F238E27FC236}">
                <a16:creationId xmlns:a16="http://schemas.microsoft.com/office/drawing/2014/main" id="{96ADF9B9-80A0-5517-8A7B-FFB79B645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277" y="5444426"/>
            <a:ext cx="889000" cy="889000"/>
          </a:xfrm>
          <a:prstGeom prst="rect">
            <a:avLst/>
          </a:prstGeom>
        </p:spPr>
      </p:pic>
      <p:pic>
        <p:nvPicPr>
          <p:cNvPr id="7" name="Picture Placeholder 6">
            <a:extLst>
              <a:ext uri="{FF2B5EF4-FFF2-40B4-BE49-F238E27FC236}">
                <a16:creationId xmlns:a16="http://schemas.microsoft.com/office/drawing/2014/main" id="{EE60C8C0-1DD7-E65F-4A0E-EBC334FCF772}"/>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0180" r="20180"/>
          <a:stretch>
            <a:fillRect/>
          </a:stretch>
        </p:blipFill>
        <p:spPr/>
      </p:pic>
    </p:spTree>
    <p:extLst>
      <p:ext uri="{BB962C8B-B14F-4D97-AF65-F5344CB8AC3E}">
        <p14:creationId xmlns:p14="http://schemas.microsoft.com/office/powerpoint/2010/main" val="2832300922"/>
      </p:ext>
    </p:extLst>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4" name="Picture Placeholder 43" descr="A picture containing sky, flower, plant, orange&#10;&#10;Description automatically generated">
            <a:extLst>
              <a:ext uri="{FF2B5EF4-FFF2-40B4-BE49-F238E27FC236}">
                <a16:creationId xmlns:a16="http://schemas.microsoft.com/office/drawing/2014/main" id="{2E2B4302-BC59-1B0A-4B49-8DED0887151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875" b="21875"/>
          <a:stretch>
            <a:fillRect/>
          </a:stretch>
        </p:blipFill>
        <p:spPr/>
      </p:pic>
      <p:grpSp>
        <p:nvGrpSpPr>
          <p:cNvPr id="11" name="Group 10">
            <a:extLst>
              <a:ext uri="{FF2B5EF4-FFF2-40B4-BE49-F238E27FC236}">
                <a16:creationId xmlns:a16="http://schemas.microsoft.com/office/drawing/2014/main" id="{C09BFCFD-B6DF-4F8C-81B3-8E1A0C21D21C}"/>
              </a:ext>
            </a:extLst>
          </p:cNvPr>
          <p:cNvGrpSpPr/>
          <p:nvPr/>
        </p:nvGrpSpPr>
        <p:grpSpPr>
          <a:xfrm>
            <a:off x="642956" y="329616"/>
            <a:ext cx="1133363" cy="1089425"/>
            <a:chOff x="642956" y="329616"/>
            <a:chExt cx="1133363" cy="1089425"/>
          </a:xfrm>
        </p:grpSpPr>
        <p:sp>
          <p:nvSpPr>
            <p:cNvPr id="14" name="Rectangle 13">
              <a:extLst>
                <a:ext uri="{FF2B5EF4-FFF2-40B4-BE49-F238E27FC236}">
                  <a16:creationId xmlns:a16="http://schemas.microsoft.com/office/drawing/2014/main" id="{A85188EB-426D-4E02-91FC-25FA87658F86}"/>
                </a:ext>
              </a:extLst>
            </p:cNvPr>
            <p:cNvSpPr/>
            <p:nvPr/>
          </p:nvSpPr>
          <p:spPr>
            <a:xfrm>
              <a:off x="642956" y="329616"/>
              <a:ext cx="893082" cy="899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a:extLst>
                <a:ext uri="{FF2B5EF4-FFF2-40B4-BE49-F238E27FC236}">
                  <a16:creationId xmlns:a16="http://schemas.microsoft.com/office/drawing/2014/main" id="{A621A0FC-D5C6-4AC2-9625-62E6472452A9}"/>
                </a:ext>
              </a:extLst>
            </p:cNvPr>
            <p:cNvSpPr/>
            <p:nvPr/>
          </p:nvSpPr>
          <p:spPr>
            <a:xfrm>
              <a:off x="883237" y="519156"/>
              <a:ext cx="893082" cy="899885"/>
            </a:xfrm>
            <a:prstGeom prst="rect">
              <a:avLst/>
            </a:prstGeom>
            <a:solidFill>
              <a:srgbClr val="B5D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0" name="Immagine 9">
            <a:extLst>
              <a:ext uri="{FF2B5EF4-FFF2-40B4-BE49-F238E27FC236}">
                <a16:creationId xmlns:a16="http://schemas.microsoft.com/office/drawing/2014/main" id="{70B6340E-106D-C61A-CBB0-0FB6EDE02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549" y="4009089"/>
            <a:ext cx="727698" cy="697690"/>
          </a:xfrm>
          <a:prstGeom prst="rect">
            <a:avLst/>
          </a:prstGeom>
        </p:spPr>
      </p:pic>
      <p:pic>
        <p:nvPicPr>
          <p:cNvPr id="13" name="Immagine 12">
            <a:extLst>
              <a:ext uri="{FF2B5EF4-FFF2-40B4-BE49-F238E27FC236}">
                <a16:creationId xmlns:a16="http://schemas.microsoft.com/office/drawing/2014/main" id="{EE8E95AC-A6C5-93A5-4B25-98A38A7B9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9447" y="4009089"/>
            <a:ext cx="727698" cy="718123"/>
          </a:xfrm>
          <a:prstGeom prst="rect">
            <a:avLst/>
          </a:prstGeom>
        </p:spPr>
      </p:pic>
      <p:pic>
        <p:nvPicPr>
          <p:cNvPr id="18" name="Immagine 17" descr="Immagine che contiene testo, segnale, esterni&#10;&#10;Descrizione generata automaticamente">
            <a:extLst>
              <a:ext uri="{FF2B5EF4-FFF2-40B4-BE49-F238E27FC236}">
                <a16:creationId xmlns:a16="http://schemas.microsoft.com/office/drawing/2014/main" id="{957D0D97-319A-5816-B5FE-5D6091845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269" y="4009089"/>
            <a:ext cx="697690" cy="697690"/>
          </a:xfrm>
          <a:prstGeom prst="rect">
            <a:avLst/>
          </a:prstGeom>
        </p:spPr>
      </p:pic>
      <p:pic>
        <p:nvPicPr>
          <p:cNvPr id="20" name="Immagine 19" descr="Immagine che contiene edificio, davanzale&#10;&#10;Descrizione generata automaticamente">
            <a:extLst>
              <a:ext uri="{FF2B5EF4-FFF2-40B4-BE49-F238E27FC236}">
                <a16:creationId xmlns:a16="http://schemas.microsoft.com/office/drawing/2014/main" id="{09AC45DE-8616-9D52-1A2F-488467747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8133" y="4018664"/>
            <a:ext cx="727698" cy="718123"/>
          </a:xfrm>
          <a:prstGeom prst="rect">
            <a:avLst/>
          </a:prstGeom>
        </p:spPr>
      </p:pic>
      <p:pic>
        <p:nvPicPr>
          <p:cNvPr id="22" name="Immagine 21">
            <a:extLst>
              <a:ext uri="{FF2B5EF4-FFF2-40B4-BE49-F238E27FC236}">
                <a16:creationId xmlns:a16="http://schemas.microsoft.com/office/drawing/2014/main" id="{D588F6B9-1B96-364C-C86B-8064BC9F94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7341" y="4009089"/>
            <a:ext cx="727698" cy="727698"/>
          </a:xfrm>
          <a:prstGeom prst="rect">
            <a:avLst/>
          </a:prstGeom>
        </p:spPr>
      </p:pic>
      <p:pic>
        <p:nvPicPr>
          <p:cNvPr id="24" name="Immagine 23">
            <a:extLst>
              <a:ext uri="{FF2B5EF4-FFF2-40B4-BE49-F238E27FC236}">
                <a16:creationId xmlns:a16="http://schemas.microsoft.com/office/drawing/2014/main" id="{DB4B70B1-5A83-6437-8358-7DE20C4D09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1031" y="4009089"/>
            <a:ext cx="727698" cy="727698"/>
          </a:xfrm>
          <a:prstGeom prst="rect">
            <a:avLst/>
          </a:prstGeom>
        </p:spPr>
      </p:pic>
      <p:pic>
        <p:nvPicPr>
          <p:cNvPr id="26" name="Immagine 25">
            <a:extLst>
              <a:ext uri="{FF2B5EF4-FFF2-40B4-BE49-F238E27FC236}">
                <a16:creationId xmlns:a16="http://schemas.microsoft.com/office/drawing/2014/main" id="{EAB8A5BA-57FC-440A-A001-5260E1C686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3929" y="4009089"/>
            <a:ext cx="727698" cy="727698"/>
          </a:xfrm>
          <a:prstGeom prst="rect">
            <a:avLst/>
          </a:prstGeom>
        </p:spPr>
      </p:pic>
      <p:pic>
        <p:nvPicPr>
          <p:cNvPr id="28" name="Immagine 27" descr="Immagine che contiene testo, arma&#10;&#10;Descrizione generata automaticamente">
            <a:extLst>
              <a:ext uri="{FF2B5EF4-FFF2-40B4-BE49-F238E27FC236}">
                <a16:creationId xmlns:a16="http://schemas.microsoft.com/office/drawing/2014/main" id="{1F36481E-565D-0E84-0E04-6BC3367CA9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1550" y="833919"/>
            <a:ext cx="5168900" cy="2705100"/>
          </a:xfrm>
          <a:prstGeom prst="rect">
            <a:avLst/>
          </a:prstGeom>
        </p:spPr>
      </p:pic>
      <p:pic>
        <p:nvPicPr>
          <p:cNvPr id="2" name="Google Shape;56;p13">
            <a:extLst>
              <a:ext uri="{FF2B5EF4-FFF2-40B4-BE49-F238E27FC236}">
                <a16:creationId xmlns:a16="http://schemas.microsoft.com/office/drawing/2014/main" id="{32718E79-EC23-E80E-8660-48B4B6744407}"/>
              </a:ext>
            </a:extLst>
          </p:cNvPr>
          <p:cNvPicPr preferRelativeResize="0"/>
          <p:nvPr/>
        </p:nvPicPr>
        <p:blipFill>
          <a:blip r:embed="rId11">
            <a:alphaModFix/>
          </a:blip>
          <a:stretch>
            <a:fillRect/>
          </a:stretch>
        </p:blipFill>
        <p:spPr>
          <a:xfrm>
            <a:off x="642956" y="6009558"/>
            <a:ext cx="2368046" cy="497200"/>
          </a:xfrm>
          <a:prstGeom prst="rect">
            <a:avLst/>
          </a:prstGeom>
          <a:noFill/>
          <a:ln>
            <a:noFill/>
          </a:ln>
        </p:spPr>
      </p:pic>
      <p:sp>
        <p:nvSpPr>
          <p:cNvPr id="40" name="TextBox 39">
            <a:extLst>
              <a:ext uri="{FF2B5EF4-FFF2-40B4-BE49-F238E27FC236}">
                <a16:creationId xmlns:a16="http://schemas.microsoft.com/office/drawing/2014/main" id="{61584662-422F-FA19-E736-9A31AAD237CF}"/>
              </a:ext>
            </a:extLst>
          </p:cNvPr>
          <p:cNvSpPr txBox="1"/>
          <p:nvPr/>
        </p:nvSpPr>
        <p:spPr>
          <a:xfrm>
            <a:off x="3281848" y="5888826"/>
            <a:ext cx="6162221" cy="738664"/>
          </a:xfrm>
          <a:prstGeom prst="rect">
            <a:avLst/>
          </a:prstGeom>
          <a:noFill/>
        </p:spPr>
        <p:txBody>
          <a:bodyPr wrap="square">
            <a:spAutoFit/>
          </a:bodyPr>
          <a:lstStyle/>
          <a:p>
            <a:r>
              <a:rPr lang="en-US" sz="1050" b="0" i="0" dirty="0">
                <a:solidFill>
                  <a:srgbClr val="404040"/>
                </a:solidFill>
                <a:effectLst/>
                <a:latin typeface="arial" panose="020B0604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it-IT" sz="1050" dirty="0"/>
          </a:p>
        </p:txBody>
      </p:sp>
      <p:sp>
        <p:nvSpPr>
          <p:cNvPr id="3" name="Rectangle 2">
            <a:extLst>
              <a:ext uri="{FF2B5EF4-FFF2-40B4-BE49-F238E27FC236}">
                <a16:creationId xmlns:a16="http://schemas.microsoft.com/office/drawing/2014/main" id="{4010D4DB-F810-737A-88BF-83D4A1E7BF2E}"/>
              </a:ext>
            </a:extLst>
          </p:cNvPr>
          <p:cNvSpPr/>
          <p:nvPr/>
        </p:nvSpPr>
        <p:spPr>
          <a:xfrm>
            <a:off x="3599906" y="4959633"/>
            <a:ext cx="4828415" cy="646331"/>
          </a:xfrm>
          <a:prstGeom prst="rect">
            <a:avLst/>
          </a:prstGeom>
        </p:spPr>
        <p:txBody>
          <a:bodyPr wrap="square" anchor="ctr">
            <a:spAutoFit/>
          </a:bodyPr>
          <a:lstStyle/>
          <a:p>
            <a:r>
              <a:rPr lang="el-GR" sz="3600" b="1" dirty="0">
                <a:solidFill>
                  <a:srgbClr val="B5DBD2"/>
                </a:solidFill>
                <a:latin typeface="+mj-lt"/>
              </a:rPr>
              <a:t>Σας Ευχαριστώ</a:t>
            </a:r>
            <a:r>
              <a:rPr lang="en-US" sz="3600" b="1" dirty="0">
                <a:solidFill>
                  <a:srgbClr val="B5DBD2"/>
                </a:solidFill>
                <a:latin typeface="+mj-lt"/>
              </a:rPr>
              <a:t>! </a:t>
            </a:r>
            <a:r>
              <a:rPr lang="en-US" sz="3600" b="1" dirty="0">
                <a:solidFill>
                  <a:srgbClr val="B5DBD2"/>
                </a:solidFill>
                <a:latin typeface="+mj-lt"/>
                <a:sym typeface="Wingdings" panose="05000000000000000000" pitchFamily="2" charset="2"/>
              </a:rPr>
              <a:t></a:t>
            </a:r>
            <a:endParaRPr lang="id-ID" sz="600" b="1" dirty="0">
              <a:solidFill>
                <a:srgbClr val="B5DBD2"/>
              </a:solidFill>
              <a:latin typeface="+mj-lt"/>
            </a:endParaRPr>
          </a:p>
        </p:txBody>
      </p:sp>
    </p:spTree>
    <p:extLst>
      <p:ext uri="{BB962C8B-B14F-4D97-AF65-F5344CB8AC3E}">
        <p14:creationId xmlns:p14="http://schemas.microsoft.com/office/powerpoint/2010/main" val="1549222047"/>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descr="Immagine che contiene interni, parete, tavolo, portatile&#10;&#10;Descrizione generata automaticamente">
            <a:extLst>
              <a:ext uri="{FF2B5EF4-FFF2-40B4-BE49-F238E27FC236}">
                <a16:creationId xmlns:a16="http://schemas.microsoft.com/office/drawing/2014/main" id="{06C04E3B-B079-ACC1-4CC2-D02CA14AF3E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4561" b="24561"/>
          <a:stretch>
            <a:fillRect/>
          </a:stretch>
        </p:blipFill>
        <p:spPr/>
      </p:pic>
      <p:sp>
        <p:nvSpPr>
          <p:cNvPr id="3" name="Rectangle 2">
            <a:extLst>
              <a:ext uri="{FF2B5EF4-FFF2-40B4-BE49-F238E27FC236}">
                <a16:creationId xmlns:a16="http://schemas.microsoft.com/office/drawing/2014/main" id="{7000A7BE-5774-41B0-8278-7D9FDE7938CD}"/>
              </a:ext>
            </a:extLst>
          </p:cNvPr>
          <p:cNvSpPr/>
          <p:nvPr/>
        </p:nvSpPr>
        <p:spPr>
          <a:xfrm>
            <a:off x="5353382" y="4346720"/>
            <a:ext cx="6592541" cy="2246769"/>
          </a:xfrm>
          <a:prstGeom prst="rect">
            <a:avLst/>
          </a:prstGeom>
        </p:spPr>
        <p:txBody>
          <a:bodyPr wrap="square">
            <a:spAutoFit/>
          </a:bodyPr>
          <a:lstStyle/>
          <a:p>
            <a:pPr algn="just"/>
            <a:r>
              <a:rPr lang="el-GR" sz="1400" b="1" dirty="0">
                <a:solidFill>
                  <a:srgbClr val="374151"/>
                </a:solidFill>
                <a:latin typeface="Söhne"/>
              </a:rPr>
              <a:t>Η στρατηγική και διαδραστική χρήση ψηφιακών </a:t>
            </a:r>
            <a:r>
              <a:rPr lang="el-GR" sz="1400" b="1" dirty="0" err="1">
                <a:solidFill>
                  <a:srgbClr val="374151"/>
                </a:solidFill>
                <a:latin typeface="Söhne"/>
              </a:rPr>
              <a:t>πλατφορμών</a:t>
            </a:r>
            <a:r>
              <a:rPr lang="el-GR" sz="1400" b="1" dirty="0">
                <a:solidFill>
                  <a:srgbClr val="374151"/>
                </a:solidFill>
                <a:latin typeface="Söhne"/>
              </a:rPr>
              <a:t> και διαδικτυακών καναλιών επικοινωνίας για</a:t>
            </a:r>
            <a:r>
              <a:rPr lang="el-GR" sz="1400" dirty="0">
                <a:solidFill>
                  <a:srgbClr val="374151"/>
                </a:solidFill>
                <a:latin typeface="Söhne"/>
              </a:rPr>
              <a:t>: </a:t>
            </a:r>
          </a:p>
          <a:p>
            <a:pPr marL="285750" indent="-285750" algn="just">
              <a:buFont typeface="Wingdings" panose="05000000000000000000" pitchFamily="2" charset="2"/>
              <a:buChar char="Ø"/>
            </a:pPr>
            <a:r>
              <a:rPr lang="el-GR" sz="1400" b="0" i="0" dirty="0">
                <a:solidFill>
                  <a:srgbClr val="374151"/>
                </a:solidFill>
                <a:effectLst/>
                <a:latin typeface="Söhne"/>
              </a:rPr>
              <a:t>τη δημιουργία ευαισθητοποίησης</a:t>
            </a:r>
          </a:p>
          <a:p>
            <a:pPr marL="285750" indent="-285750" algn="just">
              <a:buFont typeface="Wingdings" panose="05000000000000000000" pitchFamily="2" charset="2"/>
              <a:buChar char="Ø"/>
            </a:pPr>
            <a:r>
              <a:rPr lang="el-GR" sz="1400" b="0" i="0" dirty="0">
                <a:solidFill>
                  <a:srgbClr val="374151"/>
                </a:solidFill>
                <a:effectLst/>
                <a:latin typeface="Söhne"/>
              </a:rPr>
              <a:t>να εμπνεύσει δράση</a:t>
            </a:r>
          </a:p>
          <a:p>
            <a:pPr marL="285750" indent="-285750" algn="just">
              <a:buFont typeface="Wingdings" panose="05000000000000000000" pitchFamily="2" charset="2"/>
              <a:buChar char="Ø"/>
            </a:pPr>
            <a:r>
              <a:rPr lang="el-GR" sz="1400" b="0" i="0" dirty="0">
                <a:solidFill>
                  <a:srgbClr val="374151"/>
                </a:solidFill>
                <a:effectLst/>
                <a:latin typeface="Söhne"/>
              </a:rPr>
              <a:t>υπεράσπιση της περιβαλλοντικής βιωσιμότητας και διατήρησης.</a:t>
            </a:r>
          </a:p>
          <a:p>
            <a:pPr algn="just"/>
            <a:r>
              <a:rPr lang="el-GR" sz="1400" b="0" i="0" dirty="0">
                <a:solidFill>
                  <a:srgbClr val="374151"/>
                </a:solidFill>
                <a:effectLst/>
                <a:latin typeface="Söhne"/>
              </a:rPr>
              <a:t>Περιλαμβάνει μια σειρά δραστηριοτήτων και πρωτοβουλιών που αποσκοπούν στην προώθηση </a:t>
            </a:r>
            <a:r>
              <a:rPr lang="el-GR" sz="1400" b="1" i="0" dirty="0">
                <a:solidFill>
                  <a:srgbClr val="374151"/>
                </a:solidFill>
                <a:effectLst/>
                <a:latin typeface="Söhne"/>
              </a:rPr>
              <a:t>ουσιαστικών συνδέσεων με ένα παγκόσμιο κοινό, στην προώθηση της κατανόησης των περιβαλλοντικών ζητημάτων </a:t>
            </a:r>
            <a:r>
              <a:rPr lang="el-GR" sz="1400" i="0" dirty="0">
                <a:solidFill>
                  <a:srgbClr val="374151"/>
                </a:solidFill>
                <a:effectLst/>
                <a:latin typeface="Söhne"/>
              </a:rPr>
              <a:t>και</a:t>
            </a:r>
            <a:r>
              <a:rPr lang="el-GR" sz="1400" b="1" i="0" dirty="0">
                <a:solidFill>
                  <a:srgbClr val="374151"/>
                </a:solidFill>
                <a:effectLst/>
                <a:latin typeface="Söhne"/>
              </a:rPr>
              <a:t> στην κινητοποίηση ατόμων και κοινοτήτων </a:t>
            </a:r>
            <a:r>
              <a:rPr lang="el-GR" sz="1400" i="0" dirty="0">
                <a:solidFill>
                  <a:srgbClr val="374151"/>
                </a:solidFill>
                <a:effectLst/>
                <a:latin typeface="Söhne"/>
              </a:rPr>
              <a:t>ώστε</a:t>
            </a:r>
            <a:r>
              <a:rPr lang="el-GR" sz="1400" b="1" i="0" dirty="0">
                <a:solidFill>
                  <a:srgbClr val="374151"/>
                </a:solidFill>
                <a:effectLst/>
                <a:latin typeface="Söhne"/>
              </a:rPr>
              <a:t> να συμμετέχουν σε περιβαλλοντικά υπεύθυνες πρακτικές και να υποστηρίζουν σχετικούς σκοπούς.</a:t>
            </a:r>
            <a:endParaRPr lang="id-ID" sz="1400" b="1" dirty="0"/>
          </a:p>
        </p:txBody>
      </p:sp>
      <p:sp>
        <p:nvSpPr>
          <p:cNvPr id="5" name="Rectangle 4">
            <a:extLst>
              <a:ext uri="{FF2B5EF4-FFF2-40B4-BE49-F238E27FC236}">
                <a16:creationId xmlns:a16="http://schemas.microsoft.com/office/drawing/2014/main" id="{557AFA29-1F55-472F-97DC-16178C2CD653}"/>
              </a:ext>
            </a:extLst>
          </p:cNvPr>
          <p:cNvSpPr/>
          <p:nvPr/>
        </p:nvSpPr>
        <p:spPr>
          <a:xfrm>
            <a:off x="628650" y="3392585"/>
            <a:ext cx="4402036" cy="2841674"/>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2"/>
              </a:solidFill>
            </a:endParaRPr>
          </a:p>
        </p:txBody>
      </p:sp>
      <p:sp>
        <p:nvSpPr>
          <p:cNvPr id="2" name="Rectangle 1">
            <a:extLst>
              <a:ext uri="{FF2B5EF4-FFF2-40B4-BE49-F238E27FC236}">
                <a16:creationId xmlns:a16="http://schemas.microsoft.com/office/drawing/2014/main" id="{15BF18E9-E7EC-4715-93C3-7C4E5BE5B69D}"/>
              </a:ext>
            </a:extLst>
          </p:cNvPr>
          <p:cNvSpPr/>
          <p:nvPr/>
        </p:nvSpPr>
        <p:spPr>
          <a:xfrm>
            <a:off x="864066" y="3695675"/>
            <a:ext cx="3765797" cy="2308324"/>
          </a:xfrm>
          <a:prstGeom prst="rect">
            <a:avLst/>
          </a:prstGeom>
        </p:spPr>
        <p:txBody>
          <a:bodyPr wrap="square" anchor="ctr">
            <a:spAutoFit/>
          </a:bodyPr>
          <a:lstStyle/>
          <a:p>
            <a:r>
              <a:rPr lang="el-GR" sz="3600" dirty="0">
                <a:solidFill>
                  <a:schemeClr val="bg1"/>
                </a:solidFill>
                <a:effectLst>
                  <a:outerShdw blurRad="38100" dist="38100" dir="2700000" algn="tl">
                    <a:srgbClr val="000000">
                      <a:alpha val="43137"/>
                    </a:srgbClr>
                  </a:outerShdw>
                </a:effectLst>
                <a:latin typeface="+mj-lt"/>
              </a:rPr>
              <a:t>Περιβαλλοντική κινητοποίηση μέσω διαδικτύου και Προώθηση</a:t>
            </a:r>
            <a:endParaRPr lang="id-ID" sz="3600" dirty="0">
              <a:solidFill>
                <a:schemeClr val="bg1"/>
              </a:solidFill>
              <a:effectLst>
                <a:outerShdw blurRad="38100" dist="38100" dir="2700000" algn="tl">
                  <a:srgbClr val="000000">
                    <a:alpha val="43137"/>
                  </a:srgbClr>
                </a:outerShdw>
              </a:effectLst>
              <a:latin typeface="+mj-lt"/>
            </a:endParaRPr>
          </a:p>
        </p:txBody>
      </p:sp>
      <p:sp>
        <p:nvSpPr>
          <p:cNvPr id="6" name="Rectangle 5">
            <a:extLst>
              <a:ext uri="{FF2B5EF4-FFF2-40B4-BE49-F238E27FC236}">
                <a16:creationId xmlns:a16="http://schemas.microsoft.com/office/drawing/2014/main" id="{8731D1F3-BC4D-4754-AB72-2D3EB3B10801}"/>
              </a:ext>
            </a:extLst>
          </p:cNvPr>
          <p:cNvSpPr/>
          <p:nvPr/>
        </p:nvSpPr>
        <p:spPr>
          <a:xfrm>
            <a:off x="0" y="6521832"/>
            <a:ext cx="12192000" cy="3361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Immagine 8">
            <a:extLst>
              <a:ext uri="{FF2B5EF4-FFF2-40B4-BE49-F238E27FC236}">
                <a16:creationId xmlns:a16="http://schemas.microsoft.com/office/drawing/2014/main" id="{652E867E-835C-B416-039C-832BC4947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432" y="2666765"/>
            <a:ext cx="1231900" cy="1181100"/>
          </a:xfrm>
          <a:prstGeom prst="rect">
            <a:avLst/>
          </a:prstGeom>
        </p:spPr>
      </p:pic>
    </p:spTree>
    <p:extLst>
      <p:ext uri="{BB962C8B-B14F-4D97-AF65-F5344CB8AC3E}">
        <p14:creationId xmlns:p14="http://schemas.microsoft.com/office/powerpoint/2010/main" val="2306091432"/>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D768DE6-E912-9E2A-A89A-5230D4636C9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689" b="11689"/>
          <a:stretch>
            <a:fillRect/>
          </a:stretch>
        </p:blipFill>
        <p:spPr/>
      </p:pic>
      <p:sp>
        <p:nvSpPr>
          <p:cNvPr id="3" name="Rectangle 2">
            <a:extLst>
              <a:ext uri="{FF2B5EF4-FFF2-40B4-BE49-F238E27FC236}">
                <a16:creationId xmlns:a16="http://schemas.microsoft.com/office/drawing/2014/main" id="{99CF7BD0-E19F-45DB-A3F0-5B4C79E969FA}"/>
              </a:ext>
            </a:extLst>
          </p:cNvPr>
          <p:cNvSpPr/>
          <p:nvPr/>
        </p:nvSpPr>
        <p:spPr>
          <a:xfrm>
            <a:off x="6854367" y="2216178"/>
            <a:ext cx="4296233" cy="3139321"/>
          </a:xfrm>
          <a:prstGeom prst="rect">
            <a:avLst/>
          </a:prstGeom>
        </p:spPr>
        <p:txBody>
          <a:bodyPr wrap="square">
            <a:spAutoFit/>
          </a:bodyPr>
          <a:lstStyle/>
          <a:p>
            <a:r>
              <a:rPr lang="el-GR" sz="2200" i="1" dirty="0">
                <a:effectLst/>
                <a:latin typeface="Open Sans" panose="020B0606030504020204" pitchFamily="34" charset="0"/>
                <a:ea typeface="Times New Roman" panose="02020603050405020304" pitchFamily="18" charset="0"/>
                <a:cs typeface="Arial" panose="020B0604020202020204" pitchFamily="34" charset="0"/>
              </a:rPr>
              <a:t>Η περιβαλλοντι</a:t>
            </a:r>
            <a:r>
              <a:rPr lang="el-GR" sz="2200" i="1" dirty="0">
                <a:latin typeface="Open Sans" panose="020B0606030504020204" pitchFamily="34" charset="0"/>
                <a:ea typeface="Times New Roman" panose="02020603050405020304" pitchFamily="18" charset="0"/>
                <a:cs typeface="Arial" panose="020B0604020202020204" pitchFamily="34" charset="0"/>
              </a:rPr>
              <a:t>κή διαδικτυακή κινητοποίηση ορίζεται ως η ενεργή συμμετοχή ατόμων, οργανώσεων ή κοινοτήτων σε δραστηριότητες και συζητήσεις που σχετίζονται με περιβαλλοντικά θέματα σε ψηφιακές πλατφόρμες και μέσω διαδικτυακών καναλιών.</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3CF5602F-51CF-4058-AD1B-3690CE4642C9}"/>
              </a:ext>
            </a:extLst>
          </p:cNvPr>
          <p:cNvSpPr/>
          <p:nvPr/>
        </p:nvSpPr>
        <p:spPr>
          <a:xfrm>
            <a:off x="0" y="4857135"/>
            <a:ext cx="3224981" cy="2000865"/>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B1537ECA-70D2-4AB2-BC55-0A0A32DE32AA}"/>
              </a:ext>
            </a:extLst>
          </p:cNvPr>
          <p:cNvSpPr/>
          <p:nvPr/>
        </p:nvSpPr>
        <p:spPr>
          <a:xfrm>
            <a:off x="11667272" y="0"/>
            <a:ext cx="52472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2A100"/>
              </a:solidFill>
            </a:endParaRPr>
          </a:p>
        </p:txBody>
      </p:sp>
      <p:pic>
        <p:nvPicPr>
          <p:cNvPr id="13" name="Immagine 12" descr="Immagine che contiene edificio, davanzale&#10;&#10;Descrizione generata automaticamente">
            <a:extLst>
              <a:ext uri="{FF2B5EF4-FFF2-40B4-BE49-F238E27FC236}">
                <a16:creationId xmlns:a16="http://schemas.microsoft.com/office/drawing/2014/main" id="{5D5768B3-367D-BF87-5693-BDEB869C9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117" y="4579669"/>
            <a:ext cx="965200" cy="952500"/>
          </a:xfrm>
          <a:prstGeom prst="rect">
            <a:avLst/>
          </a:prstGeom>
        </p:spPr>
      </p:pic>
    </p:spTree>
    <p:extLst>
      <p:ext uri="{BB962C8B-B14F-4D97-AF65-F5344CB8AC3E}">
        <p14:creationId xmlns:p14="http://schemas.microsoft.com/office/powerpoint/2010/main" val="1686763586"/>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C9EA77-4EE5-4D19-8E88-1447E6212E20}"/>
              </a:ext>
            </a:extLst>
          </p:cNvPr>
          <p:cNvGrpSpPr/>
          <p:nvPr/>
        </p:nvGrpSpPr>
        <p:grpSpPr>
          <a:xfrm>
            <a:off x="481263" y="1150100"/>
            <a:ext cx="6017778" cy="2094234"/>
            <a:chOff x="481263" y="1150100"/>
            <a:chExt cx="6017778" cy="2094234"/>
          </a:xfrm>
        </p:grpSpPr>
        <p:sp>
          <p:nvSpPr>
            <p:cNvPr id="11" name="Rectangle 10">
              <a:extLst>
                <a:ext uri="{FF2B5EF4-FFF2-40B4-BE49-F238E27FC236}">
                  <a16:creationId xmlns:a16="http://schemas.microsoft.com/office/drawing/2014/main" id="{590AC97B-21DE-434E-9EBC-45AF392E8468}"/>
                </a:ext>
              </a:extLst>
            </p:cNvPr>
            <p:cNvSpPr/>
            <p:nvPr/>
          </p:nvSpPr>
          <p:spPr>
            <a:xfrm>
              <a:off x="481263" y="1150100"/>
              <a:ext cx="5695907" cy="17543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a:extLst>
                <a:ext uri="{FF2B5EF4-FFF2-40B4-BE49-F238E27FC236}">
                  <a16:creationId xmlns:a16="http://schemas.microsoft.com/office/drawing/2014/main" id="{B27639BF-AC98-4A0A-AC60-2E61FC9229D0}"/>
                </a:ext>
              </a:extLst>
            </p:cNvPr>
            <p:cNvSpPr/>
            <p:nvPr/>
          </p:nvSpPr>
          <p:spPr>
            <a:xfrm>
              <a:off x="803134" y="1490008"/>
              <a:ext cx="5695907" cy="1754326"/>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 name="Rectangle 1">
            <a:extLst>
              <a:ext uri="{FF2B5EF4-FFF2-40B4-BE49-F238E27FC236}">
                <a16:creationId xmlns:a16="http://schemas.microsoft.com/office/drawing/2014/main" id="{09254E61-744A-4DED-92B3-8C62A6C3FBEF}"/>
              </a:ext>
            </a:extLst>
          </p:cNvPr>
          <p:cNvSpPr/>
          <p:nvPr/>
        </p:nvSpPr>
        <p:spPr>
          <a:xfrm>
            <a:off x="1302492" y="1490008"/>
            <a:ext cx="4168879" cy="1754326"/>
          </a:xfrm>
          <a:prstGeom prst="rect">
            <a:avLst/>
          </a:prstGeom>
        </p:spPr>
        <p:txBody>
          <a:bodyPr wrap="square" anchor="ctr">
            <a:spAutoFit/>
          </a:bodyPr>
          <a:lstStyle/>
          <a:p>
            <a:r>
              <a:rPr lang="el-GR" sz="3600" b="1" dirty="0">
                <a:solidFill>
                  <a:schemeClr val="bg1"/>
                </a:solidFill>
                <a:latin typeface="+mj-lt"/>
              </a:rPr>
              <a:t>Σταυρόλεξο για διαδικτυακή κινητοποίηση</a:t>
            </a:r>
            <a:endParaRPr lang="id-ID" sz="600" b="1" dirty="0">
              <a:solidFill>
                <a:schemeClr val="bg1"/>
              </a:solidFill>
              <a:latin typeface="+mj-lt"/>
            </a:endParaRPr>
          </a:p>
        </p:txBody>
      </p:sp>
      <p:pic>
        <p:nvPicPr>
          <p:cNvPr id="27" name="Picture Placeholder 26">
            <a:extLst>
              <a:ext uri="{FF2B5EF4-FFF2-40B4-BE49-F238E27FC236}">
                <a16:creationId xmlns:a16="http://schemas.microsoft.com/office/drawing/2014/main" id="{8322B08B-7BBC-E403-D81D-24F66426172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792" r="14792"/>
          <a:stretch>
            <a:fillRect/>
          </a:stretch>
        </p:blipFill>
        <p:spPr/>
      </p:pic>
      <p:pic>
        <p:nvPicPr>
          <p:cNvPr id="31" name="Picture Placeholder 30">
            <a:extLst>
              <a:ext uri="{FF2B5EF4-FFF2-40B4-BE49-F238E27FC236}">
                <a16:creationId xmlns:a16="http://schemas.microsoft.com/office/drawing/2014/main" id="{51363DE3-EFE3-D42B-EC15-69C948351FC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3281" r="23281"/>
          <a:stretch>
            <a:fillRect/>
          </a:stretch>
        </p:blipFill>
        <p:spPr/>
      </p:pic>
      <p:pic>
        <p:nvPicPr>
          <p:cNvPr id="16" name="Immagine 15">
            <a:extLst>
              <a:ext uri="{FF2B5EF4-FFF2-40B4-BE49-F238E27FC236}">
                <a16:creationId xmlns:a16="http://schemas.microsoft.com/office/drawing/2014/main" id="{96ADF9B9-80A0-5517-8A7B-FFB79B645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277" y="5444426"/>
            <a:ext cx="889000" cy="889000"/>
          </a:xfrm>
          <a:prstGeom prst="rect">
            <a:avLst/>
          </a:prstGeom>
        </p:spPr>
      </p:pic>
      <p:pic>
        <p:nvPicPr>
          <p:cNvPr id="4" name="Graphic 3" descr="Puzzle pieces">
            <a:extLst>
              <a:ext uri="{FF2B5EF4-FFF2-40B4-BE49-F238E27FC236}">
                <a16:creationId xmlns:a16="http://schemas.microsoft.com/office/drawing/2014/main" id="{F9C8A712-701A-C223-7DF6-3D84D839C7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0556" y="1426593"/>
            <a:ext cx="732629" cy="732629"/>
          </a:xfrm>
          <a:prstGeom prst="rect">
            <a:avLst/>
          </a:prstGeom>
        </p:spPr>
      </p:pic>
      <p:pic>
        <p:nvPicPr>
          <p:cNvPr id="8" name="Picture Placeholder 7">
            <a:extLst>
              <a:ext uri="{FF2B5EF4-FFF2-40B4-BE49-F238E27FC236}">
                <a16:creationId xmlns:a16="http://schemas.microsoft.com/office/drawing/2014/main" id="{47D87D7C-4580-9157-E10B-1F572B300DE7}"/>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8333" r="18333"/>
          <a:stretch>
            <a:fillRect/>
          </a:stretch>
        </p:blipFill>
        <p:spPr/>
      </p:pic>
    </p:spTree>
    <p:extLst>
      <p:ext uri="{BB962C8B-B14F-4D97-AF65-F5344CB8AC3E}">
        <p14:creationId xmlns:p14="http://schemas.microsoft.com/office/powerpoint/2010/main" val="3747005731"/>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D251729-53A0-4AA6-8B5E-574D0E706F60}"/>
              </a:ext>
            </a:extLst>
          </p:cNvPr>
          <p:cNvGrpSpPr/>
          <p:nvPr/>
        </p:nvGrpSpPr>
        <p:grpSpPr>
          <a:xfrm>
            <a:off x="343526" y="459507"/>
            <a:ext cx="1133363" cy="1089425"/>
            <a:chOff x="642956" y="329616"/>
            <a:chExt cx="1133363" cy="1089425"/>
          </a:xfrm>
        </p:grpSpPr>
        <p:sp>
          <p:nvSpPr>
            <p:cNvPr id="21" name="Rectangle 20">
              <a:extLst>
                <a:ext uri="{FF2B5EF4-FFF2-40B4-BE49-F238E27FC236}">
                  <a16:creationId xmlns:a16="http://schemas.microsoft.com/office/drawing/2014/main" id="{9DE12B3B-5CBE-4FFD-B625-C385DDFA0CAF}"/>
                </a:ext>
              </a:extLst>
            </p:cNvPr>
            <p:cNvSpPr/>
            <p:nvPr/>
          </p:nvSpPr>
          <p:spPr>
            <a:xfrm>
              <a:off x="642956" y="329616"/>
              <a:ext cx="893082" cy="899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Rectangle 21">
              <a:extLst>
                <a:ext uri="{FF2B5EF4-FFF2-40B4-BE49-F238E27FC236}">
                  <a16:creationId xmlns:a16="http://schemas.microsoft.com/office/drawing/2014/main" id="{56544099-E00A-4C58-A622-F2E9F09228D0}"/>
                </a:ext>
              </a:extLst>
            </p:cNvPr>
            <p:cNvSpPr/>
            <p:nvPr/>
          </p:nvSpPr>
          <p:spPr>
            <a:xfrm>
              <a:off x="883237" y="519156"/>
              <a:ext cx="893082" cy="899885"/>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2" name="Rectangle 11">
            <a:extLst>
              <a:ext uri="{FF2B5EF4-FFF2-40B4-BE49-F238E27FC236}">
                <a16:creationId xmlns:a16="http://schemas.microsoft.com/office/drawing/2014/main" id="{18F339EF-C9D3-8F02-E93D-D566144680D8}"/>
              </a:ext>
            </a:extLst>
          </p:cNvPr>
          <p:cNvSpPr/>
          <p:nvPr/>
        </p:nvSpPr>
        <p:spPr>
          <a:xfrm>
            <a:off x="7574427" y="267548"/>
            <a:ext cx="4617573" cy="1754326"/>
          </a:xfrm>
          <a:prstGeom prst="rect">
            <a:avLst/>
          </a:prstGeom>
        </p:spPr>
        <p:txBody>
          <a:bodyPr wrap="square">
            <a:spAutoFit/>
          </a:bodyPr>
          <a:lstStyle/>
          <a:p>
            <a:pPr algn="ctr"/>
            <a:r>
              <a:rPr lang="el-GR" sz="3600" b="1" dirty="0">
                <a:solidFill>
                  <a:srgbClr val="65BAAF"/>
                </a:solidFill>
                <a:latin typeface="+mj-lt"/>
              </a:rPr>
              <a:t>Ακτιβισμός στα μέσα κοινωνικής δικτύωσης</a:t>
            </a:r>
            <a:endParaRPr lang="en-US" sz="3600" b="1" dirty="0">
              <a:solidFill>
                <a:srgbClr val="65BAAF"/>
              </a:solidFill>
              <a:latin typeface="+mj-lt"/>
            </a:endParaRPr>
          </a:p>
        </p:txBody>
      </p:sp>
      <p:sp>
        <p:nvSpPr>
          <p:cNvPr id="19" name="Rectangle 18">
            <a:extLst>
              <a:ext uri="{FF2B5EF4-FFF2-40B4-BE49-F238E27FC236}">
                <a16:creationId xmlns:a16="http://schemas.microsoft.com/office/drawing/2014/main" id="{3A28B177-D8E4-386F-C3B9-FC4EB44A1ED9}"/>
              </a:ext>
            </a:extLst>
          </p:cNvPr>
          <p:cNvSpPr/>
          <p:nvPr/>
        </p:nvSpPr>
        <p:spPr>
          <a:xfrm>
            <a:off x="6689571" y="2201467"/>
            <a:ext cx="4617573" cy="1754326"/>
          </a:xfrm>
          <a:prstGeom prst="rect">
            <a:avLst/>
          </a:prstGeom>
        </p:spPr>
        <p:txBody>
          <a:bodyPr wrap="square">
            <a:spAutoFit/>
          </a:bodyPr>
          <a:lstStyle/>
          <a:p>
            <a:pPr algn="ctr"/>
            <a:r>
              <a:rPr lang="el-GR" sz="3600" b="1" dirty="0">
                <a:solidFill>
                  <a:srgbClr val="F2A100"/>
                </a:solidFill>
                <a:latin typeface="+mj-lt"/>
              </a:rPr>
              <a:t>Διαδικτυακή συνηγορία &amp; εκστρατείες</a:t>
            </a:r>
            <a:endParaRPr lang="en-US" sz="3600" b="1" dirty="0">
              <a:solidFill>
                <a:srgbClr val="F2A100"/>
              </a:solidFill>
              <a:latin typeface="+mj-lt"/>
            </a:endParaRPr>
          </a:p>
        </p:txBody>
      </p:sp>
      <p:sp>
        <p:nvSpPr>
          <p:cNvPr id="33" name="Rectangle 32">
            <a:extLst>
              <a:ext uri="{FF2B5EF4-FFF2-40B4-BE49-F238E27FC236}">
                <a16:creationId xmlns:a16="http://schemas.microsoft.com/office/drawing/2014/main" id="{95FB4A78-1B2C-B668-8D68-95DD08A424EC}"/>
              </a:ext>
            </a:extLst>
          </p:cNvPr>
          <p:cNvSpPr/>
          <p:nvPr/>
        </p:nvSpPr>
        <p:spPr>
          <a:xfrm>
            <a:off x="3875349" y="309025"/>
            <a:ext cx="4617573" cy="1754326"/>
          </a:xfrm>
          <a:prstGeom prst="rect">
            <a:avLst/>
          </a:prstGeom>
        </p:spPr>
        <p:txBody>
          <a:bodyPr wrap="square">
            <a:spAutoFit/>
          </a:bodyPr>
          <a:lstStyle/>
          <a:p>
            <a:pPr algn="ctr"/>
            <a:r>
              <a:rPr lang="el-GR" sz="3600" b="1" dirty="0">
                <a:solidFill>
                  <a:srgbClr val="12AA57"/>
                </a:solidFill>
                <a:latin typeface="+mj-lt"/>
              </a:rPr>
              <a:t>Εικονική περιβαλλοντική εκπαίδευση</a:t>
            </a:r>
            <a:endParaRPr lang="en-US" sz="3600" b="1" dirty="0">
              <a:solidFill>
                <a:srgbClr val="12AA57"/>
              </a:solidFill>
              <a:latin typeface="+mj-lt"/>
            </a:endParaRPr>
          </a:p>
        </p:txBody>
      </p:sp>
      <p:sp>
        <p:nvSpPr>
          <p:cNvPr id="34" name="Rectangle 33">
            <a:extLst>
              <a:ext uri="{FF2B5EF4-FFF2-40B4-BE49-F238E27FC236}">
                <a16:creationId xmlns:a16="http://schemas.microsoft.com/office/drawing/2014/main" id="{C7FD0472-B3AE-1B80-7B3F-19DE3044920D}"/>
              </a:ext>
            </a:extLst>
          </p:cNvPr>
          <p:cNvSpPr/>
          <p:nvPr/>
        </p:nvSpPr>
        <p:spPr>
          <a:xfrm>
            <a:off x="3609018" y="3534545"/>
            <a:ext cx="4617573" cy="1754326"/>
          </a:xfrm>
          <a:prstGeom prst="rect">
            <a:avLst/>
          </a:prstGeom>
        </p:spPr>
        <p:txBody>
          <a:bodyPr wrap="square">
            <a:spAutoFit/>
          </a:bodyPr>
          <a:lstStyle/>
          <a:p>
            <a:pPr algn="ctr"/>
            <a:r>
              <a:rPr lang="el-GR" sz="3600" b="1" dirty="0">
                <a:solidFill>
                  <a:srgbClr val="F6D80A"/>
                </a:solidFill>
                <a:latin typeface="+mj-lt"/>
              </a:rPr>
              <a:t>Διαδικτυακή περιβαλλοντική αναφορά</a:t>
            </a:r>
            <a:endParaRPr lang="en-US" sz="3600" b="1" dirty="0">
              <a:solidFill>
                <a:srgbClr val="F6D80A"/>
              </a:solidFill>
              <a:latin typeface="+mj-lt"/>
            </a:endParaRPr>
          </a:p>
        </p:txBody>
      </p:sp>
      <p:sp>
        <p:nvSpPr>
          <p:cNvPr id="35" name="Rectangle 34">
            <a:extLst>
              <a:ext uri="{FF2B5EF4-FFF2-40B4-BE49-F238E27FC236}">
                <a16:creationId xmlns:a16="http://schemas.microsoft.com/office/drawing/2014/main" id="{6C1A2BBE-3BC1-28E7-FDD6-02BAD966FF9B}"/>
              </a:ext>
            </a:extLst>
          </p:cNvPr>
          <p:cNvSpPr/>
          <p:nvPr/>
        </p:nvSpPr>
        <p:spPr>
          <a:xfrm>
            <a:off x="7765841" y="4299826"/>
            <a:ext cx="4617573" cy="1200329"/>
          </a:xfrm>
          <a:prstGeom prst="rect">
            <a:avLst/>
          </a:prstGeom>
        </p:spPr>
        <p:txBody>
          <a:bodyPr wrap="square">
            <a:spAutoFit/>
          </a:bodyPr>
          <a:lstStyle/>
          <a:p>
            <a:pPr algn="ctr"/>
            <a:r>
              <a:rPr lang="el-GR" sz="3600" b="1" dirty="0">
                <a:solidFill>
                  <a:srgbClr val="B5DBD2"/>
                </a:solidFill>
                <a:latin typeface="+mj-lt"/>
              </a:rPr>
              <a:t>Ψηφιακός ακτιβισμός</a:t>
            </a:r>
            <a:endParaRPr lang="en-US" sz="3600" b="1" dirty="0">
              <a:solidFill>
                <a:srgbClr val="B5DBD2"/>
              </a:solidFill>
              <a:latin typeface="+mj-lt"/>
            </a:endParaRPr>
          </a:p>
        </p:txBody>
      </p:sp>
      <p:sp>
        <p:nvSpPr>
          <p:cNvPr id="36" name="Rectangle 35">
            <a:extLst>
              <a:ext uri="{FF2B5EF4-FFF2-40B4-BE49-F238E27FC236}">
                <a16:creationId xmlns:a16="http://schemas.microsoft.com/office/drawing/2014/main" id="{58F7D416-336A-E778-6E22-EA24A4913FB8}"/>
              </a:ext>
            </a:extLst>
          </p:cNvPr>
          <p:cNvSpPr/>
          <p:nvPr/>
        </p:nvSpPr>
        <p:spPr>
          <a:xfrm>
            <a:off x="200980" y="2723967"/>
            <a:ext cx="4617573" cy="1200329"/>
          </a:xfrm>
          <a:prstGeom prst="rect">
            <a:avLst/>
          </a:prstGeom>
        </p:spPr>
        <p:txBody>
          <a:bodyPr wrap="square">
            <a:spAutoFit/>
          </a:bodyPr>
          <a:lstStyle/>
          <a:p>
            <a:pPr algn="ctr"/>
            <a:r>
              <a:rPr lang="el-GR" sz="3600" b="1" dirty="0">
                <a:solidFill>
                  <a:srgbClr val="65BAAF"/>
                </a:solidFill>
                <a:latin typeface="+mj-lt"/>
              </a:rPr>
              <a:t>Διαδικτυακή συνεργασία</a:t>
            </a:r>
            <a:endParaRPr lang="en-US" sz="3600" b="1" dirty="0">
              <a:solidFill>
                <a:srgbClr val="65BAAF"/>
              </a:solidFill>
              <a:latin typeface="+mj-lt"/>
            </a:endParaRPr>
          </a:p>
        </p:txBody>
      </p:sp>
      <p:sp>
        <p:nvSpPr>
          <p:cNvPr id="2" name="Rectangle 1">
            <a:extLst>
              <a:ext uri="{FF2B5EF4-FFF2-40B4-BE49-F238E27FC236}">
                <a16:creationId xmlns:a16="http://schemas.microsoft.com/office/drawing/2014/main" id="{18FEA14B-2003-4492-BF99-334C64F5381F}"/>
              </a:ext>
            </a:extLst>
          </p:cNvPr>
          <p:cNvSpPr/>
          <p:nvPr/>
        </p:nvSpPr>
        <p:spPr>
          <a:xfrm>
            <a:off x="583807" y="969641"/>
            <a:ext cx="4617573" cy="1200329"/>
          </a:xfrm>
          <a:prstGeom prst="rect">
            <a:avLst/>
          </a:prstGeom>
        </p:spPr>
        <p:txBody>
          <a:bodyPr wrap="square">
            <a:spAutoFit/>
          </a:bodyPr>
          <a:lstStyle/>
          <a:p>
            <a:r>
              <a:rPr lang="el-GR" sz="3600" b="1" u="sng" dirty="0">
                <a:solidFill>
                  <a:schemeClr val="tx2"/>
                </a:solidFill>
                <a:latin typeface="+mj-lt"/>
              </a:rPr>
              <a:t>Μορφές κινητοποίησης</a:t>
            </a:r>
            <a:r>
              <a:rPr lang="en-US" sz="3600" b="1" u="sng" dirty="0">
                <a:solidFill>
                  <a:schemeClr val="tx2"/>
                </a:solidFill>
                <a:latin typeface="+mj-lt"/>
              </a:rPr>
              <a:t>:</a:t>
            </a:r>
          </a:p>
        </p:txBody>
      </p:sp>
      <p:sp>
        <p:nvSpPr>
          <p:cNvPr id="37" name="Rectangle 36">
            <a:extLst>
              <a:ext uri="{FF2B5EF4-FFF2-40B4-BE49-F238E27FC236}">
                <a16:creationId xmlns:a16="http://schemas.microsoft.com/office/drawing/2014/main" id="{B41B7594-7E2A-8E26-934A-8E8FADA9044E}"/>
              </a:ext>
            </a:extLst>
          </p:cNvPr>
          <p:cNvSpPr/>
          <p:nvPr/>
        </p:nvSpPr>
        <p:spPr>
          <a:xfrm>
            <a:off x="-197430" y="5120191"/>
            <a:ext cx="4617573" cy="1754326"/>
          </a:xfrm>
          <a:prstGeom prst="rect">
            <a:avLst/>
          </a:prstGeom>
        </p:spPr>
        <p:txBody>
          <a:bodyPr wrap="square">
            <a:spAutoFit/>
          </a:bodyPr>
          <a:lstStyle/>
          <a:p>
            <a:pPr algn="ctr"/>
            <a:r>
              <a:rPr lang="el-GR" sz="3600" b="1" dirty="0">
                <a:solidFill>
                  <a:srgbClr val="12AA57"/>
                </a:solidFill>
                <a:latin typeface="+mj-lt"/>
              </a:rPr>
              <a:t>Δημιουργία Περιβαλλοντικού Περιεχομένου</a:t>
            </a:r>
            <a:endParaRPr lang="en-US" sz="3600" b="1" dirty="0">
              <a:solidFill>
                <a:srgbClr val="12AA57"/>
              </a:solidFill>
              <a:latin typeface="+mj-lt"/>
            </a:endParaRPr>
          </a:p>
        </p:txBody>
      </p:sp>
      <p:sp>
        <p:nvSpPr>
          <p:cNvPr id="38" name="Rectangle 37">
            <a:extLst>
              <a:ext uri="{FF2B5EF4-FFF2-40B4-BE49-F238E27FC236}">
                <a16:creationId xmlns:a16="http://schemas.microsoft.com/office/drawing/2014/main" id="{03E49390-1F59-8E14-A353-60AD63B64F4A}"/>
              </a:ext>
            </a:extLst>
          </p:cNvPr>
          <p:cNvSpPr/>
          <p:nvPr/>
        </p:nvSpPr>
        <p:spPr>
          <a:xfrm>
            <a:off x="7192983" y="5453117"/>
            <a:ext cx="4617573" cy="1200329"/>
          </a:xfrm>
          <a:prstGeom prst="rect">
            <a:avLst/>
          </a:prstGeom>
        </p:spPr>
        <p:txBody>
          <a:bodyPr wrap="square">
            <a:spAutoFit/>
          </a:bodyPr>
          <a:lstStyle/>
          <a:p>
            <a:pPr algn="ctr"/>
            <a:r>
              <a:rPr lang="el-GR" sz="3600" b="1" dirty="0">
                <a:solidFill>
                  <a:srgbClr val="F2A100"/>
                </a:solidFill>
                <a:latin typeface="+mj-lt"/>
              </a:rPr>
              <a:t>Οικοδόμηση Κοινότητας</a:t>
            </a:r>
            <a:endParaRPr lang="en-US" sz="3600" b="1" dirty="0">
              <a:solidFill>
                <a:srgbClr val="F2A100"/>
              </a:solidFill>
              <a:latin typeface="+mj-lt"/>
            </a:endParaRPr>
          </a:p>
        </p:txBody>
      </p:sp>
    </p:spTree>
    <p:extLst>
      <p:ext uri="{BB962C8B-B14F-4D97-AF65-F5344CB8AC3E}">
        <p14:creationId xmlns:p14="http://schemas.microsoft.com/office/powerpoint/2010/main" val="2445624481"/>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42AA519-4132-0545-E48E-9C532A78FBA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503" r="25503"/>
          <a:stretch>
            <a:fillRect/>
          </a:stretch>
        </p:blipFill>
        <p:spPr>
          <a:xfrm>
            <a:off x="569857" y="399943"/>
            <a:ext cx="2492286" cy="5805487"/>
          </a:xfrm>
        </p:spPr>
      </p:pic>
      <p:sp>
        <p:nvSpPr>
          <p:cNvPr id="2" name="Rectangle 1">
            <a:extLst>
              <a:ext uri="{FF2B5EF4-FFF2-40B4-BE49-F238E27FC236}">
                <a16:creationId xmlns:a16="http://schemas.microsoft.com/office/drawing/2014/main" id="{EFC5237A-2EC6-4CF1-BA85-6313C1403CCF}"/>
              </a:ext>
            </a:extLst>
          </p:cNvPr>
          <p:cNvSpPr/>
          <p:nvPr/>
        </p:nvSpPr>
        <p:spPr>
          <a:xfrm>
            <a:off x="6302028" y="290225"/>
            <a:ext cx="4717143" cy="461665"/>
          </a:xfrm>
          <a:prstGeom prst="rect">
            <a:avLst/>
          </a:prstGeom>
        </p:spPr>
        <p:txBody>
          <a:bodyPr wrap="square">
            <a:spAutoFit/>
          </a:bodyPr>
          <a:lstStyle/>
          <a:p>
            <a:r>
              <a:rPr lang="el-GR" sz="2400" b="1" dirty="0">
                <a:solidFill>
                  <a:schemeClr val="tx2"/>
                </a:solidFill>
                <a:latin typeface="+mj-lt"/>
              </a:rPr>
              <a:t>Δραστηριότητα συλλογισμού</a:t>
            </a:r>
            <a:endParaRPr lang="id-ID" sz="2400" b="1" dirty="0">
              <a:solidFill>
                <a:schemeClr val="tx2"/>
              </a:solidFill>
              <a:latin typeface="+mj-lt"/>
            </a:endParaRPr>
          </a:p>
        </p:txBody>
      </p:sp>
      <p:sp>
        <p:nvSpPr>
          <p:cNvPr id="3" name="Rectangle 2">
            <a:extLst>
              <a:ext uri="{FF2B5EF4-FFF2-40B4-BE49-F238E27FC236}">
                <a16:creationId xmlns:a16="http://schemas.microsoft.com/office/drawing/2014/main" id="{1A066E2D-84F9-443A-96B9-6297593052E4}"/>
              </a:ext>
            </a:extLst>
          </p:cNvPr>
          <p:cNvSpPr/>
          <p:nvPr/>
        </p:nvSpPr>
        <p:spPr>
          <a:xfrm>
            <a:off x="3931592" y="1262429"/>
            <a:ext cx="6866230" cy="5016758"/>
          </a:xfrm>
          <a:prstGeom prst="rect">
            <a:avLst/>
          </a:prstGeom>
        </p:spPr>
        <p:txBody>
          <a:bodyPr wrap="square">
            <a:spAutoFit/>
          </a:bodyPr>
          <a:lstStyle/>
          <a:p>
            <a:pPr marL="342900" indent="-342900" algn="l">
              <a:buFont typeface="+mj-lt"/>
              <a:buAutoNum type="arabicPeriod"/>
            </a:pPr>
            <a:r>
              <a:rPr lang="el-GR" sz="1600" b="0" i="0" dirty="0">
                <a:solidFill>
                  <a:srgbClr val="374151"/>
                </a:solidFill>
                <a:effectLst/>
                <a:latin typeface="Söhne"/>
              </a:rPr>
              <a:t>Τι σημαίνει για εσάς "διαδικτυακή περιβαλλοντική δέσμευση ";Πώς έχει επηρεάσει η διαδικτυακή εμπλοκή την ευαισθητοποίησή σας σε περιβαλλοντικά θέματα;</a:t>
            </a:r>
          </a:p>
          <a:p>
            <a:pPr marL="342900" indent="-342900" algn="l">
              <a:buFont typeface="+mj-lt"/>
              <a:buAutoNum type="arabicPeriod"/>
            </a:pPr>
            <a:r>
              <a:rPr lang="el-GR" sz="1600" b="0" i="0" dirty="0">
                <a:solidFill>
                  <a:srgbClr val="374151"/>
                </a:solidFill>
                <a:effectLst/>
                <a:latin typeface="Söhne"/>
              </a:rPr>
              <a:t>Μπορείτε να θυμηθείτε μια αξιομνημόνευτη διαδικτυακή περιβαλλοντική εκστρατεία ή πρωτοβουλία; Τι την έκανε αποτελεσματική;</a:t>
            </a:r>
          </a:p>
          <a:p>
            <a:pPr marL="342900" indent="-342900" algn="l">
              <a:buFont typeface="+mj-lt"/>
              <a:buAutoNum type="arabicPeriod"/>
            </a:pPr>
            <a:r>
              <a:rPr lang="el-GR" sz="1600" b="0" i="0" dirty="0">
                <a:solidFill>
                  <a:srgbClr val="374151"/>
                </a:solidFill>
                <a:effectLst/>
                <a:latin typeface="Söhne"/>
              </a:rPr>
              <a:t>Σκεφτείτε τη δική σας διαδικτυακή συμπεριφορά που σχετίζεται με περιβαλλοντικά θέματα. Μοιράζεστε περιεχόμενο, συμμετέχετε σε συζητήσεις ή αναλαμβάνετε δράση στο διαδίκτυο; Γιατί ή γιατί όχι;</a:t>
            </a:r>
          </a:p>
          <a:p>
            <a:pPr marL="342900" indent="-342900" algn="l">
              <a:buFont typeface="+mj-lt"/>
              <a:buAutoNum type="arabicPeriod"/>
            </a:pPr>
            <a:r>
              <a:rPr lang="el-GR" sz="1600" b="0" i="0" dirty="0">
                <a:solidFill>
                  <a:srgbClr val="374151"/>
                </a:solidFill>
                <a:effectLst/>
                <a:latin typeface="Söhne"/>
              </a:rPr>
              <a:t>Εξετάστε τα χαρακτηριστικά της αποτελεσματικής διαδικτυακής δέσμευσης που συζητήθηκαν στην παρουσίαση. Ποια από αυτά θεωρείτε πιο σημαντικά και γιατί;</a:t>
            </a:r>
          </a:p>
          <a:p>
            <a:pPr marL="342900" indent="-342900" algn="l">
              <a:buFont typeface="+mj-lt"/>
              <a:buAutoNum type="arabicPeriod"/>
            </a:pPr>
            <a:r>
              <a:rPr lang="el-GR" sz="1600" b="0" i="0" dirty="0">
                <a:solidFill>
                  <a:srgbClr val="374151"/>
                </a:solidFill>
                <a:effectLst/>
                <a:latin typeface="Söhne"/>
              </a:rPr>
              <a:t>Πώς μπορείτε να χρησιμοποιήσετε τη διαδικτυακή σας παρουσία και τις δεξιότητές σας για να συμβάλλετε στην περιβαλλοντική υπεράσπιση και ευαισθητοποίηση;</a:t>
            </a:r>
          </a:p>
          <a:p>
            <a:pPr marL="342900" indent="-342900" algn="l">
              <a:buFont typeface="+mj-lt"/>
              <a:buAutoNum type="arabicPeriod"/>
            </a:pPr>
            <a:r>
              <a:rPr lang="el-GR" sz="1600" b="0" i="0" dirty="0">
                <a:solidFill>
                  <a:srgbClr val="374151"/>
                </a:solidFill>
                <a:effectLst/>
                <a:latin typeface="Söhne"/>
              </a:rPr>
              <a:t>Υπάρχουν προκλήσεις ή εμπόδια που αντιμετωπίζετε στην ενασχόλησή σας με περιβαλλοντικά θέματα στο διαδίκτυο; Πώς μπορείτε να τα ξεπεράσετε;</a:t>
            </a:r>
          </a:p>
          <a:p>
            <a:pPr marL="342900" indent="-342900" algn="l">
              <a:buFont typeface="+mj-lt"/>
              <a:buAutoNum type="arabicPeriod"/>
            </a:pPr>
            <a:r>
              <a:rPr lang="el-GR" sz="1600" b="0" i="0" dirty="0">
                <a:solidFill>
                  <a:srgbClr val="374151"/>
                </a:solidFill>
                <a:effectLst/>
                <a:latin typeface="Söhne"/>
              </a:rPr>
              <a:t>Προσδιορίστε μια συγκεκριμένη δράση που μπορείτε να αναλάβετε τον επόμενο μήνα για να ασχοληθείτε με περιβαλλοντικά θέματα στο διαδίκτυο. Θα μπορούσε να είναι τόσο απλή όσο η κοινοποίηση ενός ενημερωτικού άρθρου ή η συμμετοχή σε μια διαδικτυακή εκστρατεία.</a:t>
            </a:r>
            <a:endParaRPr lang="id-ID" sz="1200" dirty="0"/>
          </a:p>
        </p:txBody>
      </p:sp>
      <p:sp>
        <p:nvSpPr>
          <p:cNvPr id="12" name="Rectangle 11">
            <a:extLst>
              <a:ext uri="{FF2B5EF4-FFF2-40B4-BE49-F238E27FC236}">
                <a16:creationId xmlns:a16="http://schemas.microsoft.com/office/drawing/2014/main" id="{DE9035BA-CB5D-410D-99F0-11EE992ED35B}"/>
              </a:ext>
            </a:extLst>
          </p:cNvPr>
          <p:cNvSpPr/>
          <p:nvPr/>
        </p:nvSpPr>
        <p:spPr>
          <a:xfrm>
            <a:off x="11667272" y="0"/>
            <a:ext cx="524728"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F2A100"/>
              </a:solidFill>
            </a:endParaRPr>
          </a:p>
        </p:txBody>
      </p:sp>
      <p:pic>
        <p:nvPicPr>
          <p:cNvPr id="11" name="Immagine 10">
            <a:extLst>
              <a:ext uri="{FF2B5EF4-FFF2-40B4-BE49-F238E27FC236}">
                <a16:creationId xmlns:a16="http://schemas.microsoft.com/office/drawing/2014/main" id="{A671B5FF-E7E6-A670-58BD-FBC43ABC8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707" y="5486400"/>
            <a:ext cx="1101436" cy="1101436"/>
          </a:xfrm>
          <a:prstGeom prst="rect">
            <a:avLst/>
          </a:prstGeom>
        </p:spPr>
      </p:pic>
      <p:pic>
        <p:nvPicPr>
          <p:cNvPr id="15" name="Immagine 14" descr="Immagine che contiene edificio, davanzale&#10;&#10;Descrizione generata automaticamente">
            <a:extLst>
              <a:ext uri="{FF2B5EF4-FFF2-40B4-BE49-F238E27FC236}">
                <a16:creationId xmlns:a16="http://schemas.microsoft.com/office/drawing/2014/main" id="{765AE84F-1F12-3A4B-B149-6A9A5AD19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3604" y="5295197"/>
            <a:ext cx="1116122" cy="1101436"/>
          </a:xfrm>
          <a:prstGeom prst="rect">
            <a:avLst/>
          </a:prstGeom>
        </p:spPr>
      </p:pic>
      <p:sp>
        <p:nvSpPr>
          <p:cNvPr id="4" name="Rectangle 3">
            <a:extLst>
              <a:ext uri="{FF2B5EF4-FFF2-40B4-BE49-F238E27FC236}">
                <a16:creationId xmlns:a16="http://schemas.microsoft.com/office/drawing/2014/main" id="{9E497454-A5AA-6FF7-BF3C-76A8B05B44BB}"/>
              </a:ext>
            </a:extLst>
          </p:cNvPr>
          <p:cNvSpPr/>
          <p:nvPr/>
        </p:nvSpPr>
        <p:spPr>
          <a:xfrm>
            <a:off x="5677834" y="813197"/>
            <a:ext cx="5682957" cy="332592"/>
          </a:xfrm>
          <a:prstGeom prst="rect">
            <a:avLst/>
          </a:prstGeom>
        </p:spPr>
        <p:txBody>
          <a:bodyPr wrap="square">
            <a:spAutoFit/>
          </a:bodyPr>
          <a:lstStyle/>
          <a:p>
            <a:pPr algn="ctr">
              <a:lnSpc>
                <a:spcPct val="120000"/>
              </a:lnSpc>
            </a:pPr>
            <a:r>
              <a:rPr lang="el-GR" sz="1400" b="1" dirty="0"/>
              <a:t>ΗΜΕΡΟΛΌΓΙΟ ΑΝΑΣΤΟΧΑΣΜΟΎ</a:t>
            </a:r>
            <a:endParaRPr lang="id-ID" sz="1400" b="1" dirty="0"/>
          </a:p>
        </p:txBody>
      </p:sp>
    </p:spTree>
    <p:extLst>
      <p:ext uri="{BB962C8B-B14F-4D97-AF65-F5344CB8AC3E}">
        <p14:creationId xmlns:p14="http://schemas.microsoft.com/office/powerpoint/2010/main" val="1891531399"/>
      </p:ext>
    </p:extLst>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ABEE2681-549B-E06D-B1D4-6C2DCB191A2B}"/>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Lst>
          </a:blip>
          <a:srcRect l="10246" r="10246"/>
          <a:stretch>
            <a:fillRect/>
          </a:stretch>
        </p:blipFill>
        <p:spPr/>
      </p:pic>
      <p:sp>
        <p:nvSpPr>
          <p:cNvPr id="2" name="Rectangle 1">
            <a:extLst>
              <a:ext uri="{FF2B5EF4-FFF2-40B4-BE49-F238E27FC236}">
                <a16:creationId xmlns:a16="http://schemas.microsoft.com/office/drawing/2014/main" id="{49EC84BF-5A9F-4E30-B97A-2D88F3183B4D}"/>
              </a:ext>
            </a:extLst>
          </p:cNvPr>
          <p:cNvSpPr/>
          <p:nvPr/>
        </p:nvSpPr>
        <p:spPr>
          <a:xfrm>
            <a:off x="2678240" y="642233"/>
            <a:ext cx="7282506" cy="769441"/>
          </a:xfrm>
          <a:prstGeom prst="rect">
            <a:avLst/>
          </a:prstGeom>
        </p:spPr>
        <p:txBody>
          <a:bodyPr wrap="square">
            <a:spAutoFit/>
          </a:bodyPr>
          <a:lstStyle/>
          <a:p>
            <a:pPr algn="ctr"/>
            <a:r>
              <a:rPr lang="el-GR" sz="4400" b="1" dirty="0">
                <a:solidFill>
                  <a:schemeClr val="tx2"/>
                </a:solidFill>
                <a:effectLst/>
                <a:latin typeface="+mj-lt"/>
              </a:rPr>
              <a:t>Καλά παραδείγματα</a:t>
            </a:r>
            <a:endParaRPr lang="id-ID" sz="800" b="1" dirty="0">
              <a:solidFill>
                <a:schemeClr val="tx2"/>
              </a:solidFill>
              <a:latin typeface="+mj-lt"/>
            </a:endParaRPr>
          </a:p>
        </p:txBody>
      </p:sp>
      <p:sp>
        <p:nvSpPr>
          <p:cNvPr id="3" name="Rectangle 2">
            <a:extLst>
              <a:ext uri="{FF2B5EF4-FFF2-40B4-BE49-F238E27FC236}">
                <a16:creationId xmlns:a16="http://schemas.microsoft.com/office/drawing/2014/main" id="{1035BB6D-CF4C-423D-A0FA-8A4BC923D579}"/>
              </a:ext>
            </a:extLst>
          </p:cNvPr>
          <p:cNvSpPr/>
          <p:nvPr/>
        </p:nvSpPr>
        <p:spPr>
          <a:xfrm>
            <a:off x="1486701" y="5616771"/>
            <a:ext cx="2419473" cy="584775"/>
          </a:xfrm>
          <a:prstGeom prst="rect">
            <a:avLst/>
          </a:prstGeom>
        </p:spPr>
        <p:txBody>
          <a:bodyPr wrap="square">
            <a:spAutoFit/>
          </a:bodyPr>
          <a:lstStyle/>
          <a:p>
            <a:pPr algn="ctr"/>
            <a:r>
              <a:rPr lang="id-ID" sz="1600" b="1" dirty="0">
                <a:solidFill>
                  <a:schemeClr val="tx2"/>
                </a:solidFill>
                <a:hlinkClick r:id="rId3"/>
              </a:rPr>
              <a:t>https://theoceancleanup.com/</a:t>
            </a:r>
            <a:endParaRPr lang="id-ID" sz="1600" b="1" dirty="0">
              <a:solidFill>
                <a:schemeClr val="tx2"/>
              </a:solidFill>
            </a:endParaRPr>
          </a:p>
        </p:txBody>
      </p:sp>
      <p:sp>
        <p:nvSpPr>
          <p:cNvPr id="5" name="Rectangle 4">
            <a:extLst>
              <a:ext uri="{FF2B5EF4-FFF2-40B4-BE49-F238E27FC236}">
                <a16:creationId xmlns:a16="http://schemas.microsoft.com/office/drawing/2014/main" id="{E6BA4D07-9B1A-44EB-B2F5-54A32D8B0E66}"/>
              </a:ext>
            </a:extLst>
          </p:cNvPr>
          <p:cNvSpPr/>
          <p:nvPr/>
        </p:nvSpPr>
        <p:spPr>
          <a:xfrm>
            <a:off x="5135601" y="5623708"/>
            <a:ext cx="2173356" cy="707886"/>
          </a:xfrm>
          <a:prstGeom prst="rect">
            <a:avLst/>
          </a:prstGeom>
        </p:spPr>
        <p:txBody>
          <a:bodyPr wrap="square">
            <a:spAutoFit/>
          </a:bodyPr>
          <a:lstStyle/>
          <a:p>
            <a:pPr algn="ctr"/>
            <a:r>
              <a:rPr lang="en-US" sz="2000" b="1" dirty="0">
                <a:solidFill>
                  <a:schemeClr val="tx2"/>
                </a:solidFill>
                <a:hlinkClick r:id="rId4"/>
              </a:rPr>
              <a:t>Twitter: Greta Thunberg</a:t>
            </a:r>
            <a:endParaRPr lang="id-ID" sz="2000" b="1" dirty="0">
              <a:solidFill>
                <a:schemeClr val="tx2"/>
              </a:solidFill>
            </a:endParaRPr>
          </a:p>
        </p:txBody>
      </p:sp>
      <p:sp>
        <p:nvSpPr>
          <p:cNvPr id="7" name="Rectangle 6">
            <a:extLst>
              <a:ext uri="{FF2B5EF4-FFF2-40B4-BE49-F238E27FC236}">
                <a16:creationId xmlns:a16="http://schemas.microsoft.com/office/drawing/2014/main" id="{047AABDD-67A7-4B35-AE28-0F0B9E3741EF}"/>
              </a:ext>
            </a:extLst>
          </p:cNvPr>
          <p:cNvSpPr/>
          <p:nvPr/>
        </p:nvSpPr>
        <p:spPr>
          <a:xfrm>
            <a:off x="8441070" y="5623708"/>
            <a:ext cx="2355098" cy="400110"/>
          </a:xfrm>
          <a:prstGeom prst="rect">
            <a:avLst/>
          </a:prstGeom>
        </p:spPr>
        <p:txBody>
          <a:bodyPr wrap="square">
            <a:spAutoFit/>
          </a:bodyPr>
          <a:lstStyle/>
          <a:p>
            <a:pPr algn="ctr"/>
            <a:r>
              <a:rPr lang="en-US" sz="2000" b="1" dirty="0">
                <a:solidFill>
                  <a:schemeClr val="tx2"/>
                </a:solidFill>
                <a:hlinkClick r:id="rId5"/>
              </a:rPr>
              <a:t>Food Scores</a:t>
            </a:r>
            <a:endParaRPr lang="id-ID" sz="2000" b="1" dirty="0">
              <a:solidFill>
                <a:schemeClr val="tx2"/>
              </a:solidFill>
            </a:endParaRPr>
          </a:p>
        </p:txBody>
      </p:sp>
      <p:sp>
        <p:nvSpPr>
          <p:cNvPr id="17" name="Diamond 16">
            <a:extLst>
              <a:ext uri="{FF2B5EF4-FFF2-40B4-BE49-F238E27FC236}">
                <a16:creationId xmlns:a16="http://schemas.microsoft.com/office/drawing/2014/main" id="{2A4F9AAC-28A1-4350-A5BD-18976B649BF8}"/>
              </a:ext>
            </a:extLst>
          </p:cNvPr>
          <p:cNvSpPr/>
          <p:nvPr/>
        </p:nvSpPr>
        <p:spPr>
          <a:xfrm>
            <a:off x="9061835" y="4394676"/>
            <a:ext cx="1132114" cy="1059542"/>
          </a:xfrm>
          <a:prstGeom prst="diamond">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C000"/>
              </a:solidFill>
            </a:endParaRPr>
          </a:p>
        </p:txBody>
      </p:sp>
      <p:grpSp>
        <p:nvGrpSpPr>
          <p:cNvPr id="20" name="Group 19">
            <a:extLst>
              <a:ext uri="{FF2B5EF4-FFF2-40B4-BE49-F238E27FC236}">
                <a16:creationId xmlns:a16="http://schemas.microsoft.com/office/drawing/2014/main" id="{98930123-35A0-4E8C-B16E-8E4DBB5D0472}"/>
              </a:ext>
            </a:extLst>
          </p:cNvPr>
          <p:cNvGrpSpPr/>
          <p:nvPr/>
        </p:nvGrpSpPr>
        <p:grpSpPr>
          <a:xfrm>
            <a:off x="642956" y="329616"/>
            <a:ext cx="1256865" cy="1241812"/>
            <a:chOff x="642956" y="329616"/>
            <a:chExt cx="1133363" cy="1089425"/>
          </a:xfrm>
        </p:grpSpPr>
        <p:sp>
          <p:nvSpPr>
            <p:cNvPr id="21" name="Rectangle 20">
              <a:extLst>
                <a:ext uri="{FF2B5EF4-FFF2-40B4-BE49-F238E27FC236}">
                  <a16:creationId xmlns:a16="http://schemas.microsoft.com/office/drawing/2014/main" id="{AF680FF2-C5D6-4C85-92A0-63CB035C429B}"/>
                </a:ext>
              </a:extLst>
            </p:cNvPr>
            <p:cNvSpPr/>
            <p:nvPr/>
          </p:nvSpPr>
          <p:spPr>
            <a:xfrm>
              <a:off x="642956" y="329616"/>
              <a:ext cx="893082" cy="899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Rectangle 21">
              <a:extLst>
                <a:ext uri="{FF2B5EF4-FFF2-40B4-BE49-F238E27FC236}">
                  <a16:creationId xmlns:a16="http://schemas.microsoft.com/office/drawing/2014/main" id="{EA0D485A-2B9D-484A-87E7-31204F7CD099}"/>
                </a:ext>
              </a:extLst>
            </p:cNvPr>
            <p:cNvSpPr/>
            <p:nvPr/>
          </p:nvSpPr>
          <p:spPr>
            <a:xfrm>
              <a:off x="883237" y="519156"/>
              <a:ext cx="893082" cy="899885"/>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3" name="Rectangle 22">
            <a:extLst>
              <a:ext uri="{FF2B5EF4-FFF2-40B4-BE49-F238E27FC236}">
                <a16:creationId xmlns:a16="http://schemas.microsoft.com/office/drawing/2014/main" id="{075F9817-34A2-48F1-A45D-45600ED0C5F0}"/>
              </a:ext>
            </a:extLst>
          </p:cNvPr>
          <p:cNvSpPr/>
          <p:nvPr/>
        </p:nvSpPr>
        <p:spPr>
          <a:xfrm>
            <a:off x="3565240" y="1348395"/>
            <a:ext cx="5682957" cy="332592"/>
          </a:xfrm>
          <a:prstGeom prst="rect">
            <a:avLst/>
          </a:prstGeom>
        </p:spPr>
        <p:txBody>
          <a:bodyPr wrap="square">
            <a:spAutoFit/>
          </a:bodyPr>
          <a:lstStyle/>
          <a:p>
            <a:pPr algn="ctr">
              <a:lnSpc>
                <a:spcPct val="120000"/>
              </a:lnSpc>
            </a:pPr>
            <a:r>
              <a:rPr lang="el-GR" sz="1400" dirty="0"/>
              <a:t>Διαθέσιμα εργαλεία για διαδικτυακή περιβαλλοντική δέσμευση</a:t>
            </a:r>
            <a:endParaRPr lang="id-ID" sz="1400" dirty="0"/>
          </a:p>
        </p:txBody>
      </p:sp>
      <p:pic>
        <p:nvPicPr>
          <p:cNvPr id="29" name="Picture Placeholder 28">
            <a:extLst>
              <a:ext uri="{FF2B5EF4-FFF2-40B4-BE49-F238E27FC236}">
                <a16:creationId xmlns:a16="http://schemas.microsoft.com/office/drawing/2014/main" id="{9F59C21B-1A2B-85F9-FDC1-D5DD0123DD80}"/>
              </a:ext>
            </a:extLst>
          </p:cNvPr>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l="11545" r="11545"/>
          <a:stretch>
            <a:fillRect/>
          </a:stretch>
        </p:blipFill>
        <p:spPr/>
      </p:pic>
      <p:sp>
        <p:nvSpPr>
          <p:cNvPr id="15" name="Diamond 14">
            <a:extLst>
              <a:ext uri="{FF2B5EF4-FFF2-40B4-BE49-F238E27FC236}">
                <a16:creationId xmlns:a16="http://schemas.microsoft.com/office/drawing/2014/main" id="{4D9BEFF8-69FE-4EAC-B6E9-49EE54C8394D}"/>
              </a:ext>
            </a:extLst>
          </p:cNvPr>
          <p:cNvSpPr/>
          <p:nvPr/>
        </p:nvSpPr>
        <p:spPr>
          <a:xfrm>
            <a:off x="2007323" y="4378892"/>
            <a:ext cx="1132114" cy="1059542"/>
          </a:xfrm>
          <a:prstGeom prst="diamond">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C000"/>
              </a:solidFill>
            </a:endParaRPr>
          </a:p>
        </p:txBody>
      </p:sp>
      <p:pic>
        <p:nvPicPr>
          <p:cNvPr id="33" name="Picture Placeholder 32">
            <a:extLst>
              <a:ext uri="{FF2B5EF4-FFF2-40B4-BE49-F238E27FC236}">
                <a16:creationId xmlns:a16="http://schemas.microsoft.com/office/drawing/2014/main" id="{F8400D2C-7181-0022-74C2-40941B9FDECC}"/>
              </a:ext>
            </a:extLst>
          </p:cNvPr>
          <p:cNvPicPr>
            <a:picLocks noGrp="1" noChangeAspect="1"/>
          </p:cNvPicPr>
          <p:nvPr>
            <p:ph type="pic" sz="quarter" idx="25"/>
          </p:nvPr>
        </p:nvPicPr>
        <p:blipFill>
          <a:blip r:embed="rId7">
            <a:extLst>
              <a:ext uri="{28A0092B-C50C-407E-A947-70E740481C1C}">
                <a14:useLocalDpi xmlns:a14="http://schemas.microsoft.com/office/drawing/2010/main" val="0"/>
              </a:ext>
            </a:extLst>
          </a:blip>
          <a:srcRect l="15818" r="15818"/>
          <a:stretch>
            <a:fillRect/>
          </a:stretch>
        </p:blipFill>
        <p:spPr/>
      </p:pic>
      <p:sp>
        <p:nvSpPr>
          <p:cNvPr id="16" name="Diamond 15">
            <a:extLst>
              <a:ext uri="{FF2B5EF4-FFF2-40B4-BE49-F238E27FC236}">
                <a16:creationId xmlns:a16="http://schemas.microsoft.com/office/drawing/2014/main" id="{90B9246F-4C6A-4D1C-95DD-9EA42438BEEF}"/>
              </a:ext>
            </a:extLst>
          </p:cNvPr>
          <p:cNvSpPr/>
          <p:nvPr/>
        </p:nvSpPr>
        <p:spPr>
          <a:xfrm>
            <a:off x="5534579" y="4386784"/>
            <a:ext cx="1132114" cy="1059542"/>
          </a:xfrm>
          <a:prstGeom prst="diamond">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C000"/>
              </a:solidFill>
            </a:endParaRPr>
          </a:p>
        </p:txBody>
      </p:sp>
    </p:spTree>
    <p:extLst>
      <p:ext uri="{BB962C8B-B14F-4D97-AF65-F5344CB8AC3E}">
        <p14:creationId xmlns:p14="http://schemas.microsoft.com/office/powerpoint/2010/main" val="744115688"/>
      </p:ext>
    </p:extLst>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D251729-53A0-4AA6-8B5E-574D0E706F60}"/>
              </a:ext>
            </a:extLst>
          </p:cNvPr>
          <p:cNvGrpSpPr/>
          <p:nvPr/>
        </p:nvGrpSpPr>
        <p:grpSpPr>
          <a:xfrm>
            <a:off x="343526" y="459507"/>
            <a:ext cx="1133363" cy="1089425"/>
            <a:chOff x="642956" y="329616"/>
            <a:chExt cx="1133363" cy="1089425"/>
          </a:xfrm>
        </p:grpSpPr>
        <p:sp>
          <p:nvSpPr>
            <p:cNvPr id="21" name="Rectangle 20">
              <a:extLst>
                <a:ext uri="{FF2B5EF4-FFF2-40B4-BE49-F238E27FC236}">
                  <a16:creationId xmlns:a16="http://schemas.microsoft.com/office/drawing/2014/main" id="{9DE12B3B-5CBE-4FFD-B625-C385DDFA0CAF}"/>
                </a:ext>
              </a:extLst>
            </p:cNvPr>
            <p:cNvSpPr/>
            <p:nvPr/>
          </p:nvSpPr>
          <p:spPr>
            <a:xfrm>
              <a:off x="642956" y="329616"/>
              <a:ext cx="893082" cy="899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Rectangle 21">
              <a:extLst>
                <a:ext uri="{FF2B5EF4-FFF2-40B4-BE49-F238E27FC236}">
                  <a16:creationId xmlns:a16="http://schemas.microsoft.com/office/drawing/2014/main" id="{56544099-E00A-4C58-A622-F2E9F09228D0}"/>
                </a:ext>
              </a:extLst>
            </p:cNvPr>
            <p:cNvSpPr/>
            <p:nvPr/>
          </p:nvSpPr>
          <p:spPr>
            <a:xfrm>
              <a:off x="883237" y="519156"/>
              <a:ext cx="893082" cy="899885"/>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2" name="Rectangle 11">
            <a:extLst>
              <a:ext uri="{FF2B5EF4-FFF2-40B4-BE49-F238E27FC236}">
                <a16:creationId xmlns:a16="http://schemas.microsoft.com/office/drawing/2014/main" id="{18F339EF-C9D3-8F02-E93D-D566144680D8}"/>
              </a:ext>
            </a:extLst>
          </p:cNvPr>
          <p:cNvSpPr/>
          <p:nvPr/>
        </p:nvSpPr>
        <p:spPr>
          <a:xfrm>
            <a:off x="7479684" y="267337"/>
            <a:ext cx="4617573" cy="1754326"/>
          </a:xfrm>
          <a:prstGeom prst="rect">
            <a:avLst/>
          </a:prstGeom>
        </p:spPr>
        <p:txBody>
          <a:bodyPr wrap="square">
            <a:spAutoFit/>
          </a:bodyPr>
          <a:lstStyle/>
          <a:p>
            <a:pPr algn="ctr"/>
            <a:r>
              <a:rPr lang="el-GR" sz="3600" b="1" dirty="0">
                <a:solidFill>
                  <a:srgbClr val="65BAAF"/>
                </a:solidFill>
                <a:latin typeface="+mj-lt"/>
              </a:rPr>
              <a:t>Ενταχθείτε σε Περιβαλλοντικές Οργανώσεις</a:t>
            </a:r>
            <a:endParaRPr lang="en-US" sz="3600" b="1" dirty="0">
              <a:solidFill>
                <a:srgbClr val="65BAAF"/>
              </a:solidFill>
              <a:latin typeface="+mj-lt"/>
            </a:endParaRPr>
          </a:p>
        </p:txBody>
      </p:sp>
      <p:sp>
        <p:nvSpPr>
          <p:cNvPr id="19" name="Rectangle 18">
            <a:extLst>
              <a:ext uri="{FF2B5EF4-FFF2-40B4-BE49-F238E27FC236}">
                <a16:creationId xmlns:a16="http://schemas.microsoft.com/office/drawing/2014/main" id="{3A28B177-D8E4-386F-C3B9-FC4EB44A1ED9}"/>
              </a:ext>
            </a:extLst>
          </p:cNvPr>
          <p:cNvSpPr/>
          <p:nvPr/>
        </p:nvSpPr>
        <p:spPr>
          <a:xfrm>
            <a:off x="6689571" y="2201467"/>
            <a:ext cx="4617573" cy="1754326"/>
          </a:xfrm>
          <a:prstGeom prst="rect">
            <a:avLst/>
          </a:prstGeom>
        </p:spPr>
        <p:txBody>
          <a:bodyPr wrap="square">
            <a:spAutoFit/>
          </a:bodyPr>
          <a:lstStyle/>
          <a:p>
            <a:pPr algn="ctr"/>
            <a:r>
              <a:rPr lang="el-GR" sz="3600" b="1" dirty="0">
                <a:solidFill>
                  <a:srgbClr val="F2A100"/>
                </a:solidFill>
                <a:latin typeface="+mj-lt"/>
              </a:rPr>
              <a:t>Συμμετοχή σε καμπάνιες &amp; εκστρατείες</a:t>
            </a:r>
            <a:endParaRPr lang="en-US" sz="3600" b="1" dirty="0">
              <a:solidFill>
                <a:srgbClr val="F2A100"/>
              </a:solidFill>
              <a:latin typeface="+mj-lt"/>
            </a:endParaRPr>
          </a:p>
        </p:txBody>
      </p:sp>
      <p:sp>
        <p:nvSpPr>
          <p:cNvPr id="33" name="Rectangle 32">
            <a:extLst>
              <a:ext uri="{FF2B5EF4-FFF2-40B4-BE49-F238E27FC236}">
                <a16:creationId xmlns:a16="http://schemas.microsoft.com/office/drawing/2014/main" id="{95FB4A78-1B2C-B668-8D68-95DD08A424EC}"/>
              </a:ext>
            </a:extLst>
          </p:cNvPr>
          <p:cNvSpPr/>
          <p:nvPr/>
        </p:nvSpPr>
        <p:spPr>
          <a:xfrm>
            <a:off x="3324933" y="552123"/>
            <a:ext cx="4617573" cy="1200329"/>
          </a:xfrm>
          <a:prstGeom prst="rect">
            <a:avLst/>
          </a:prstGeom>
        </p:spPr>
        <p:txBody>
          <a:bodyPr wrap="square">
            <a:spAutoFit/>
          </a:bodyPr>
          <a:lstStyle/>
          <a:p>
            <a:pPr algn="ctr"/>
            <a:r>
              <a:rPr lang="el-GR" sz="3600" b="1" dirty="0">
                <a:solidFill>
                  <a:srgbClr val="12AA57"/>
                </a:solidFill>
                <a:latin typeface="+mj-lt"/>
              </a:rPr>
              <a:t>Εκπαίδευση &amp; Συνηγορία</a:t>
            </a:r>
            <a:endParaRPr lang="en-US" sz="3600" b="1" dirty="0">
              <a:solidFill>
                <a:srgbClr val="12AA57"/>
              </a:solidFill>
              <a:latin typeface="+mj-lt"/>
            </a:endParaRPr>
          </a:p>
        </p:txBody>
      </p:sp>
      <p:sp>
        <p:nvSpPr>
          <p:cNvPr id="34" name="Rectangle 33">
            <a:extLst>
              <a:ext uri="{FF2B5EF4-FFF2-40B4-BE49-F238E27FC236}">
                <a16:creationId xmlns:a16="http://schemas.microsoft.com/office/drawing/2014/main" id="{C7FD0472-B3AE-1B80-7B3F-19DE3044920D}"/>
              </a:ext>
            </a:extLst>
          </p:cNvPr>
          <p:cNvSpPr/>
          <p:nvPr/>
        </p:nvSpPr>
        <p:spPr>
          <a:xfrm>
            <a:off x="3250068" y="2960978"/>
            <a:ext cx="4617573" cy="1754326"/>
          </a:xfrm>
          <a:prstGeom prst="rect">
            <a:avLst/>
          </a:prstGeom>
        </p:spPr>
        <p:txBody>
          <a:bodyPr wrap="square">
            <a:spAutoFit/>
          </a:bodyPr>
          <a:lstStyle/>
          <a:p>
            <a:pPr algn="ctr"/>
            <a:r>
              <a:rPr lang="el-GR" sz="3600" b="1" dirty="0">
                <a:solidFill>
                  <a:srgbClr val="F6D80A"/>
                </a:solidFill>
                <a:latin typeface="+mj-lt"/>
              </a:rPr>
              <a:t>Συμμετοχή σε διαδικτυακές συζητήσεις</a:t>
            </a:r>
            <a:endParaRPr lang="en-US" sz="3600" b="1" dirty="0">
              <a:solidFill>
                <a:srgbClr val="F6D80A"/>
              </a:solidFill>
              <a:latin typeface="+mj-lt"/>
            </a:endParaRPr>
          </a:p>
        </p:txBody>
      </p:sp>
      <p:sp>
        <p:nvSpPr>
          <p:cNvPr id="35" name="Rectangle 34">
            <a:extLst>
              <a:ext uri="{FF2B5EF4-FFF2-40B4-BE49-F238E27FC236}">
                <a16:creationId xmlns:a16="http://schemas.microsoft.com/office/drawing/2014/main" id="{6C1A2BBE-3BC1-28E7-FDD6-02BAD966FF9B}"/>
              </a:ext>
            </a:extLst>
          </p:cNvPr>
          <p:cNvSpPr/>
          <p:nvPr/>
        </p:nvSpPr>
        <p:spPr>
          <a:xfrm>
            <a:off x="7765841" y="4299826"/>
            <a:ext cx="4617573" cy="1754326"/>
          </a:xfrm>
          <a:prstGeom prst="rect">
            <a:avLst/>
          </a:prstGeom>
        </p:spPr>
        <p:txBody>
          <a:bodyPr wrap="square">
            <a:spAutoFit/>
          </a:bodyPr>
          <a:lstStyle/>
          <a:p>
            <a:pPr algn="ctr"/>
            <a:r>
              <a:rPr lang="el-GR" sz="3600" b="1" dirty="0">
                <a:solidFill>
                  <a:srgbClr val="B5DBD2"/>
                </a:solidFill>
                <a:latin typeface="+mj-lt"/>
              </a:rPr>
              <a:t>Δημιουργήστε &amp; μοιραστείτε περιεχόμενο</a:t>
            </a:r>
            <a:endParaRPr lang="en-US" sz="3600" b="1" dirty="0">
              <a:solidFill>
                <a:srgbClr val="B5DBD2"/>
              </a:solidFill>
              <a:latin typeface="+mj-lt"/>
            </a:endParaRPr>
          </a:p>
        </p:txBody>
      </p:sp>
      <p:sp>
        <p:nvSpPr>
          <p:cNvPr id="36" name="Rectangle 35">
            <a:extLst>
              <a:ext uri="{FF2B5EF4-FFF2-40B4-BE49-F238E27FC236}">
                <a16:creationId xmlns:a16="http://schemas.microsoft.com/office/drawing/2014/main" id="{58F7D416-336A-E778-6E22-EA24A4913FB8}"/>
              </a:ext>
            </a:extLst>
          </p:cNvPr>
          <p:cNvSpPr/>
          <p:nvPr/>
        </p:nvSpPr>
        <p:spPr>
          <a:xfrm>
            <a:off x="0" y="2555287"/>
            <a:ext cx="4617573" cy="1754326"/>
          </a:xfrm>
          <a:prstGeom prst="rect">
            <a:avLst/>
          </a:prstGeom>
        </p:spPr>
        <p:txBody>
          <a:bodyPr wrap="square">
            <a:spAutoFit/>
          </a:bodyPr>
          <a:lstStyle/>
          <a:p>
            <a:pPr algn="ctr"/>
            <a:r>
              <a:rPr lang="el-GR" sz="3600" b="1" dirty="0">
                <a:solidFill>
                  <a:srgbClr val="65BAAF"/>
                </a:solidFill>
                <a:latin typeface="+mj-lt"/>
              </a:rPr>
              <a:t>Μοιραστείτε προσωπικές ιστορίες</a:t>
            </a:r>
            <a:endParaRPr lang="en-US" sz="3600" b="1" dirty="0">
              <a:solidFill>
                <a:srgbClr val="65BAAF"/>
              </a:solidFill>
              <a:latin typeface="+mj-lt"/>
            </a:endParaRPr>
          </a:p>
        </p:txBody>
      </p:sp>
      <p:sp>
        <p:nvSpPr>
          <p:cNvPr id="2" name="Rectangle 1">
            <a:extLst>
              <a:ext uri="{FF2B5EF4-FFF2-40B4-BE49-F238E27FC236}">
                <a16:creationId xmlns:a16="http://schemas.microsoft.com/office/drawing/2014/main" id="{18FEA14B-2003-4492-BF99-334C64F5381F}"/>
              </a:ext>
            </a:extLst>
          </p:cNvPr>
          <p:cNvSpPr/>
          <p:nvPr/>
        </p:nvSpPr>
        <p:spPr>
          <a:xfrm>
            <a:off x="583807" y="969641"/>
            <a:ext cx="4617573" cy="646331"/>
          </a:xfrm>
          <a:prstGeom prst="rect">
            <a:avLst/>
          </a:prstGeom>
        </p:spPr>
        <p:txBody>
          <a:bodyPr wrap="square">
            <a:spAutoFit/>
          </a:bodyPr>
          <a:lstStyle/>
          <a:p>
            <a:r>
              <a:rPr lang="el-GR" sz="3600" b="1" u="sng" dirty="0">
                <a:solidFill>
                  <a:schemeClr val="tx2"/>
                </a:solidFill>
                <a:latin typeface="+mj-lt"/>
              </a:rPr>
              <a:t>Λάβε δράση</a:t>
            </a:r>
            <a:r>
              <a:rPr lang="en-US" sz="3600" b="1" u="sng" dirty="0">
                <a:solidFill>
                  <a:schemeClr val="tx2"/>
                </a:solidFill>
                <a:latin typeface="+mj-lt"/>
              </a:rPr>
              <a:t>:</a:t>
            </a:r>
          </a:p>
        </p:txBody>
      </p:sp>
      <p:sp>
        <p:nvSpPr>
          <p:cNvPr id="37" name="Rectangle 36">
            <a:extLst>
              <a:ext uri="{FF2B5EF4-FFF2-40B4-BE49-F238E27FC236}">
                <a16:creationId xmlns:a16="http://schemas.microsoft.com/office/drawing/2014/main" id="{B41B7594-7E2A-8E26-934A-8E8FADA9044E}"/>
              </a:ext>
            </a:extLst>
          </p:cNvPr>
          <p:cNvSpPr/>
          <p:nvPr/>
        </p:nvSpPr>
        <p:spPr>
          <a:xfrm>
            <a:off x="-197430" y="5120191"/>
            <a:ext cx="4617573" cy="1754326"/>
          </a:xfrm>
          <a:prstGeom prst="rect">
            <a:avLst/>
          </a:prstGeom>
        </p:spPr>
        <p:txBody>
          <a:bodyPr wrap="square">
            <a:spAutoFit/>
          </a:bodyPr>
          <a:lstStyle/>
          <a:p>
            <a:pPr algn="ctr"/>
            <a:r>
              <a:rPr lang="el-GR" sz="3600" b="1" dirty="0">
                <a:solidFill>
                  <a:srgbClr val="12AA57"/>
                </a:solidFill>
                <a:latin typeface="+mj-lt"/>
              </a:rPr>
              <a:t>Μέτρηση &amp; κοινοποίηση του αντίκτυπου</a:t>
            </a:r>
            <a:endParaRPr lang="en-US" sz="3600" b="1" dirty="0">
              <a:solidFill>
                <a:srgbClr val="12AA57"/>
              </a:solidFill>
              <a:latin typeface="+mj-lt"/>
            </a:endParaRPr>
          </a:p>
        </p:txBody>
      </p:sp>
      <p:sp>
        <p:nvSpPr>
          <p:cNvPr id="38" name="Rectangle 37">
            <a:extLst>
              <a:ext uri="{FF2B5EF4-FFF2-40B4-BE49-F238E27FC236}">
                <a16:creationId xmlns:a16="http://schemas.microsoft.com/office/drawing/2014/main" id="{03E49390-1F59-8E14-A353-60AD63B64F4A}"/>
              </a:ext>
            </a:extLst>
          </p:cNvPr>
          <p:cNvSpPr/>
          <p:nvPr/>
        </p:nvSpPr>
        <p:spPr>
          <a:xfrm>
            <a:off x="4515773" y="5365949"/>
            <a:ext cx="4617573" cy="1200329"/>
          </a:xfrm>
          <a:prstGeom prst="rect">
            <a:avLst/>
          </a:prstGeom>
        </p:spPr>
        <p:txBody>
          <a:bodyPr wrap="square">
            <a:spAutoFit/>
          </a:bodyPr>
          <a:lstStyle/>
          <a:p>
            <a:pPr algn="ctr"/>
            <a:r>
              <a:rPr lang="el-GR" sz="3600" b="1" dirty="0">
                <a:solidFill>
                  <a:srgbClr val="F2A100"/>
                </a:solidFill>
                <a:latin typeface="+mj-lt"/>
              </a:rPr>
              <a:t>Αύξηση της ευαισθητοποίησης</a:t>
            </a:r>
            <a:endParaRPr lang="en-US" sz="3600" b="1" dirty="0">
              <a:solidFill>
                <a:srgbClr val="F2A100"/>
              </a:solidFill>
              <a:latin typeface="+mj-lt"/>
            </a:endParaRPr>
          </a:p>
        </p:txBody>
      </p:sp>
    </p:spTree>
    <p:extLst>
      <p:ext uri="{BB962C8B-B14F-4D97-AF65-F5344CB8AC3E}">
        <p14:creationId xmlns:p14="http://schemas.microsoft.com/office/powerpoint/2010/main" val="3946919262"/>
      </p:ext>
    </p:extLst>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55160AFB-6648-C892-A05E-57D09802CEA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52" b="752"/>
          <a:stretch>
            <a:fillRect/>
          </a:stretch>
        </p:blipFill>
        <p:spPr/>
      </p:pic>
      <p:sp>
        <p:nvSpPr>
          <p:cNvPr id="3" name="Rectangle 2">
            <a:extLst>
              <a:ext uri="{FF2B5EF4-FFF2-40B4-BE49-F238E27FC236}">
                <a16:creationId xmlns:a16="http://schemas.microsoft.com/office/drawing/2014/main" id="{09EBB277-CC20-4A9D-9D7C-E020C09D2D0B}"/>
              </a:ext>
            </a:extLst>
          </p:cNvPr>
          <p:cNvSpPr/>
          <p:nvPr/>
        </p:nvSpPr>
        <p:spPr>
          <a:xfrm>
            <a:off x="6662975" y="885536"/>
            <a:ext cx="4781999" cy="4498219"/>
          </a:xfrm>
          <a:prstGeom prst="rect">
            <a:avLst/>
          </a:prstGeom>
        </p:spPr>
        <p:txBody>
          <a:bodyPr wrap="square">
            <a:spAutoFit/>
          </a:bodyPr>
          <a:lstStyle/>
          <a:p>
            <a:pPr algn="ctr">
              <a:lnSpc>
                <a:spcPct val="120000"/>
              </a:lnSpc>
            </a:pPr>
            <a:r>
              <a:rPr lang="el-GR" sz="2000" dirty="0">
                <a:effectLst/>
                <a:latin typeface="Open Sans" panose="020B0606030504020204" pitchFamily="34" charset="0"/>
                <a:ea typeface="Times New Roman" panose="02020603050405020304" pitchFamily="18" charset="0"/>
                <a:cs typeface="Arial" panose="020B0604020202020204" pitchFamily="34" charset="0"/>
              </a:rPr>
              <a:t>Η διαδικτυακή περιβαλλοντική δέσμευση είναι ένα ισχυρό εργαλείο για τα άτομα μεγαλύτερης ηλικίας που μπορούν να συμβάλουν στη βιωσιμότητα και να έχουν θετικό αντίκτυπο στον κόσμο. Αξιοποιώντας τις μοναδικές προοπτικές και γνώσεις τους, μπορούν να εμπνεύσουν άλλους να υιοθετήσουν φιλικές προς το περιβάλλον πρακτικές και να υποστηρίξουν περιβαλλοντικούς σκοπούς.</a:t>
            </a:r>
            <a:endParaRPr lang="id-ID" sz="2000" dirty="0"/>
          </a:p>
        </p:txBody>
      </p:sp>
      <p:grpSp>
        <p:nvGrpSpPr>
          <p:cNvPr id="13" name="Group 12">
            <a:extLst>
              <a:ext uri="{FF2B5EF4-FFF2-40B4-BE49-F238E27FC236}">
                <a16:creationId xmlns:a16="http://schemas.microsoft.com/office/drawing/2014/main" id="{0B2A8CB0-6C1C-4186-90CC-B87F83F84F80}"/>
              </a:ext>
            </a:extLst>
          </p:cNvPr>
          <p:cNvGrpSpPr/>
          <p:nvPr/>
        </p:nvGrpSpPr>
        <p:grpSpPr>
          <a:xfrm>
            <a:off x="10551893" y="5416943"/>
            <a:ext cx="1133363" cy="1089425"/>
            <a:chOff x="642956" y="329616"/>
            <a:chExt cx="1133363" cy="1089425"/>
          </a:xfrm>
        </p:grpSpPr>
        <p:sp>
          <p:nvSpPr>
            <p:cNvPr id="14" name="Rectangle 13">
              <a:extLst>
                <a:ext uri="{FF2B5EF4-FFF2-40B4-BE49-F238E27FC236}">
                  <a16:creationId xmlns:a16="http://schemas.microsoft.com/office/drawing/2014/main" id="{63EE1321-686F-499B-9795-D4C1432AEF67}"/>
                </a:ext>
              </a:extLst>
            </p:cNvPr>
            <p:cNvSpPr/>
            <p:nvPr/>
          </p:nvSpPr>
          <p:spPr>
            <a:xfrm>
              <a:off x="642956" y="329616"/>
              <a:ext cx="893082" cy="899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a:extLst>
                <a:ext uri="{FF2B5EF4-FFF2-40B4-BE49-F238E27FC236}">
                  <a16:creationId xmlns:a16="http://schemas.microsoft.com/office/drawing/2014/main" id="{804D2AA5-52DA-4990-B8C0-C2A065830A60}"/>
                </a:ext>
              </a:extLst>
            </p:cNvPr>
            <p:cNvSpPr/>
            <p:nvPr/>
          </p:nvSpPr>
          <p:spPr>
            <a:xfrm>
              <a:off x="883237" y="519156"/>
              <a:ext cx="893082" cy="899885"/>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Rectangle 7">
            <a:extLst>
              <a:ext uri="{FF2B5EF4-FFF2-40B4-BE49-F238E27FC236}">
                <a16:creationId xmlns:a16="http://schemas.microsoft.com/office/drawing/2014/main" id="{F3354BD8-3F5E-4D21-89C3-662580EDB8B8}"/>
              </a:ext>
            </a:extLst>
          </p:cNvPr>
          <p:cNvSpPr/>
          <p:nvPr/>
        </p:nvSpPr>
        <p:spPr>
          <a:xfrm>
            <a:off x="4142594" y="648613"/>
            <a:ext cx="1760542" cy="1724025"/>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a:extLst>
              <a:ext uri="{FF2B5EF4-FFF2-40B4-BE49-F238E27FC236}">
                <a16:creationId xmlns:a16="http://schemas.microsoft.com/office/drawing/2014/main" id="{A7C9A757-A1C4-4F84-87B5-09722C3E36D8}"/>
              </a:ext>
            </a:extLst>
          </p:cNvPr>
          <p:cNvSpPr/>
          <p:nvPr/>
        </p:nvSpPr>
        <p:spPr>
          <a:xfrm>
            <a:off x="4142594" y="2775828"/>
            <a:ext cx="1760542" cy="1724025"/>
          </a:xfrm>
          <a:prstGeom prst="rect">
            <a:avLst/>
          </a:prstGeom>
          <a:solidFill>
            <a:srgbClr val="B5D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a:extLst>
              <a:ext uri="{FF2B5EF4-FFF2-40B4-BE49-F238E27FC236}">
                <a16:creationId xmlns:a16="http://schemas.microsoft.com/office/drawing/2014/main" id="{41AB00F2-9F7F-4EF8-8FCA-7A7EEA5A09A3}"/>
              </a:ext>
            </a:extLst>
          </p:cNvPr>
          <p:cNvSpPr/>
          <p:nvPr/>
        </p:nvSpPr>
        <p:spPr>
          <a:xfrm>
            <a:off x="4142594" y="4962312"/>
            <a:ext cx="1760542" cy="17240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1" name="Picture Placeholder 20">
            <a:extLst>
              <a:ext uri="{FF2B5EF4-FFF2-40B4-BE49-F238E27FC236}">
                <a16:creationId xmlns:a16="http://schemas.microsoft.com/office/drawing/2014/main" id="{7A99DD58-3553-CA2A-ADFD-A6301C7C18C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7330" b="17330"/>
          <a:stretch>
            <a:fillRect/>
          </a:stretch>
        </p:blipFill>
        <p:spPr/>
      </p:pic>
      <p:pic>
        <p:nvPicPr>
          <p:cNvPr id="25" name="Picture Placeholder 24">
            <a:extLst>
              <a:ext uri="{FF2B5EF4-FFF2-40B4-BE49-F238E27FC236}">
                <a16:creationId xmlns:a16="http://schemas.microsoft.com/office/drawing/2014/main" id="{74F97803-592B-2F15-914B-CE94C40532D8}"/>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7358" b="17358"/>
          <a:stretch>
            <a:fillRect/>
          </a:stretch>
        </p:blipFill>
        <p:spPr/>
      </p:pic>
      <p:pic>
        <p:nvPicPr>
          <p:cNvPr id="29" name="Picture Placeholder 28">
            <a:extLst>
              <a:ext uri="{FF2B5EF4-FFF2-40B4-BE49-F238E27FC236}">
                <a16:creationId xmlns:a16="http://schemas.microsoft.com/office/drawing/2014/main" id="{0CAE1C7A-C490-7146-16CA-93A04CBACECD}"/>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21279" r="21279"/>
          <a:stretch>
            <a:fillRect/>
          </a:stretch>
        </p:blipFill>
        <p:spPr/>
      </p:pic>
    </p:spTree>
    <p:extLst>
      <p:ext uri="{BB962C8B-B14F-4D97-AF65-F5344CB8AC3E}">
        <p14:creationId xmlns:p14="http://schemas.microsoft.com/office/powerpoint/2010/main" val="877664656"/>
      </p:ext>
    </p:extLst>
  </p:cSld>
  <p:clrMapOvr>
    <a:masterClrMapping/>
  </p:clrMapOvr>
  <p:transition spd="slow">
    <p:push dir="r"/>
  </p:transition>
</p:sld>
</file>

<file path=ppt/theme/theme1.xml><?xml version="1.0" encoding="utf-8"?>
<a:theme xmlns:a="http://schemas.openxmlformats.org/drawingml/2006/main" name="Office Theme">
  <a:themeElements>
    <a:clrScheme name="Green Yello">
      <a:dk1>
        <a:sysClr val="windowText" lastClr="000000"/>
      </a:dk1>
      <a:lt1>
        <a:sysClr val="window" lastClr="FFFFFF"/>
      </a:lt1>
      <a:dk2>
        <a:srgbClr val="3F3F3F"/>
      </a:dk2>
      <a:lt2>
        <a:srgbClr val="E2DFCC"/>
      </a:lt2>
      <a:accent1>
        <a:srgbClr val="029777"/>
      </a:accent1>
      <a:accent2>
        <a:srgbClr val="539F38"/>
      </a:accent2>
      <a:accent3>
        <a:srgbClr val="8AB933"/>
      </a:accent3>
      <a:accent4>
        <a:srgbClr val="BDCC45"/>
      </a:accent4>
      <a:accent5>
        <a:srgbClr val="FFC000"/>
      </a:accent5>
      <a:accent6>
        <a:srgbClr val="F9A535"/>
      </a:accent6>
      <a:hlink>
        <a:srgbClr val="51C3F9"/>
      </a:hlink>
      <a:folHlink>
        <a:srgbClr val="056E9F"/>
      </a:folHlink>
    </a:clrScheme>
    <a:fontScheme name="Modern 1">
      <a:majorFont>
        <a:latin typeface="Montserrat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TotalTime>
  <Words>535</Words>
  <Application>Microsoft Office PowerPoint</Application>
  <PresentationFormat>Widescreen</PresentationFormat>
  <Paragraphs>45</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vt:lpstr>
      <vt:lpstr>Montserrat SemiBold</vt:lpstr>
      <vt:lpstr>Open Sans</vt:lpstr>
      <vt:lpstr>Söhne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Alqibtiyah Winda</dc:creator>
  <cp:lastModifiedBy>Vasiliki Vogiatzi</cp:lastModifiedBy>
  <cp:revision>78</cp:revision>
  <dcterms:created xsi:type="dcterms:W3CDTF">2021-01-21T08:02:45Z</dcterms:created>
  <dcterms:modified xsi:type="dcterms:W3CDTF">2024-03-08T16:39:57Z</dcterms:modified>
</cp:coreProperties>
</file>