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Montserrat SemiBold" panose="00000700000000000000" pitchFamily="2"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gKgpY7LVZ9/YLuRMzBDIF+qb9U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9f06c3f814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29f06c3f814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9fb77b7c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29fb77b7c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9f06c3f814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g29f06c3f814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9f06c3f814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29f06c3f814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1"/>
        <p:cNvGrpSpPr/>
        <p:nvPr/>
      </p:nvGrpSpPr>
      <p:grpSpPr>
        <a:xfrm>
          <a:off x="0" y="0"/>
          <a:ext cx="0" cy="0"/>
          <a:chOff x="0" y="0"/>
          <a:chExt cx="0" cy="0"/>
        </a:xfrm>
      </p:grpSpPr>
      <p:sp>
        <p:nvSpPr>
          <p:cNvPr id="12" name="Google Shape;12;p20"/>
          <p:cNvSpPr>
            <a:spLocks noGrp="1"/>
          </p:cNvSpPr>
          <p:nvPr>
            <p:ph type="pic" idx="2"/>
          </p:nvPr>
        </p:nvSpPr>
        <p:spPr>
          <a:xfrm>
            <a:off x="0" y="0"/>
            <a:ext cx="12192000" cy="6858000"/>
          </a:xfrm>
          <a:prstGeom prst="rect">
            <a:avLst/>
          </a:prstGeom>
          <a:solidFill>
            <a:schemeClr val="accent1"/>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65"/>
        <p:cNvGrpSpPr/>
        <p:nvPr/>
      </p:nvGrpSpPr>
      <p:grpSpPr>
        <a:xfrm>
          <a:off x="0" y="0"/>
          <a:ext cx="0" cy="0"/>
          <a:chOff x="0" y="0"/>
          <a:chExt cx="0" cy="0"/>
        </a:xfrm>
      </p:grpSpPr>
      <p:sp>
        <p:nvSpPr>
          <p:cNvPr id="66" name="Google Shape;6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29"/>
          <p:cNvSpPr>
            <a:spLocks noGrp="1"/>
          </p:cNvSpPr>
          <p:nvPr>
            <p:ph type="pic" idx="2"/>
          </p:nvPr>
        </p:nvSpPr>
        <p:spPr>
          <a:xfrm>
            <a:off x="6096000" y="387348"/>
            <a:ext cx="2157996" cy="1854200"/>
          </a:xfrm>
          <a:prstGeom prst="rect">
            <a:avLst/>
          </a:prstGeom>
          <a:solidFill>
            <a:schemeClr val="lt2"/>
          </a:solidFill>
          <a:ln>
            <a:noFill/>
          </a:ln>
        </p:spPr>
      </p:sp>
      <p:sp>
        <p:nvSpPr>
          <p:cNvPr id="70" name="Google Shape;70;p29"/>
          <p:cNvSpPr>
            <a:spLocks noGrp="1"/>
          </p:cNvSpPr>
          <p:nvPr>
            <p:ph type="pic" idx="3"/>
          </p:nvPr>
        </p:nvSpPr>
        <p:spPr>
          <a:xfrm>
            <a:off x="6096000" y="2444749"/>
            <a:ext cx="2157996" cy="1854200"/>
          </a:xfrm>
          <a:prstGeom prst="rect">
            <a:avLst/>
          </a:prstGeom>
          <a:solidFill>
            <a:schemeClr val="lt2"/>
          </a:solidFill>
          <a:ln>
            <a:noFill/>
          </a:ln>
        </p:spPr>
      </p:sp>
      <p:sp>
        <p:nvSpPr>
          <p:cNvPr id="71" name="Google Shape;71;p29"/>
          <p:cNvSpPr>
            <a:spLocks noGrp="1"/>
          </p:cNvSpPr>
          <p:nvPr>
            <p:ph type="pic" idx="4"/>
          </p:nvPr>
        </p:nvSpPr>
        <p:spPr>
          <a:xfrm>
            <a:off x="6096000" y="4502150"/>
            <a:ext cx="2157996" cy="1854200"/>
          </a:xfrm>
          <a:prstGeom prst="rect">
            <a:avLst/>
          </a:prstGeom>
          <a:solidFill>
            <a:schemeClr val="lt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72"/>
        <p:cNvGrpSpPr/>
        <p:nvPr/>
      </p:nvGrpSpPr>
      <p:grpSpPr>
        <a:xfrm>
          <a:off x="0" y="0"/>
          <a:ext cx="0" cy="0"/>
          <a:chOff x="0" y="0"/>
          <a:chExt cx="0" cy="0"/>
        </a:xfrm>
      </p:grpSpPr>
      <p:sp>
        <p:nvSpPr>
          <p:cNvPr id="73" name="Google Shape;7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30"/>
          <p:cNvSpPr>
            <a:spLocks noGrp="1"/>
          </p:cNvSpPr>
          <p:nvPr>
            <p:ph type="pic" idx="2"/>
          </p:nvPr>
        </p:nvSpPr>
        <p:spPr>
          <a:xfrm>
            <a:off x="6391000" y="1504925"/>
            <a:ext cx="4899585" cy="2942985"/>
          </a:xfrm>
          <a:prstGeom prst="rect">
            <a:avLst/>
          </a:prstGeom>
          <a:solidFill>
            <a:schemeClr val="lt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77"/>
        <p:cNvGrpSpPr/>
        <p:nvPr/>
      </p:nvGrpSpPr>
      <p:grpSpPr>
        <a:xfrm>
          <a:off x="0" y="0"/>
          <a:ext cx="0" cy="0"/>
          <a:chOff x="0" y="0"/>
          <a:chExt cx="0" cy="0"/>
        </a:xfrm>
      </p:grpSpPr>
      <p:sp>
        <p:nvSpPr>
          <p:cNvPr id="78" name="Google Shape;7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31"/>
          <p:cNvSpPr>
            <a:spLocks noGrp="1"/>
          </p:cNvSpPr>
          <p:nvPr>
            <p:ph type="pic" idx="2"/>
          </p:nvPr>
        </p:nvSpPr>
        <p:spPr>
          <a:xfrm>
            <a:off x="0" y="3415180"/>
            <a:ext cx="6086474" cy="3442819"/>
          </a:xfrm>
          <a:prstGeom prst="rect">
            <a:avLst/>
          </a:prstGeom>
          <a:solidFill>
            <a:schemeClr val="lt2"/>
          </a:solidFill>
          <a:ln>
            <a:noFill/>
          </a:ln>
        </p:spPr>
      </p:sp>
      <p:sp>
        <p:nvSpPr>
          <p:cNvPr id="82" name="Google Shape;82;p31"/>
          <p:cNvSpPr>
            <a:spLocks noGrp="1"/>
          </p:cNvSpPr>
          <p:nvPr>
            <p:ph type="pic" idx="3"/>
          </p:nvPr>
        </p:nvSpPr>
        <p:spPr>
          <a:xfrm>
            <a:off x="6096000" y="-27639"/>
            <a:ext cx="6086474" cy="3442819"/>
          </a:xfrm>
          <a:prstGeom prst="rect">
            <a:avLst/>
          </a:prstGeom>
          <a:solidFill>
            <a:schemeClr val="lt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83"/>
        <p:cNvGrpSpPr/>
        <p:nvPr/>
      </p:nvGrpSpPr>
      <p:grpSpPr>
        <a:xfrm>
          <a:off x="0" y="0"/>
          <a:ext cx="0" cy="0"/>
          <a:chOff x="0" y="0"/>
          <a:chExt cx="0" cy="0"/>
        </a:xfrm>
      </p:grpSpPr>
      <p:sp>
        <p:nvSpPr>
          <p:cNvPr id="84" name="Google Shape;8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32"/>
          <p:cNvSpPr>
            <a:spLocks noGrp="1"/>
          </p:cNvSpPr>
          <p:nvPr>
            <p:ph type="pic" idx="2"/>
          </p:nvPr>
        </p:nvSpPr>
        <p:spPr>
          <a:xfrm>
            <a:off x="1975683" y="512339"/>
            <a:ext cx="2675061" cy="5734862"/>
          </a:xfrm>
          <a:prstGeom prst="rect">
            <a:avLst/>
          </a:prstGeom>
          <a:solidFill>
            <a:schemeClr val="lt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8"/>
        <p:cNvGrpSpPr/>
        <p:nvPr/>
      </p:nvGrpSpPr>
      <p:grpSpPr>
        <a:xfrm>
          <a:off x="0" y="0"/>
          <a:ext cx="0" cy="0"/>
          <a:chOff x="0" y="0"/>
          <a:chExt cx="0" cy="0"/>
        </a:xfrm>
      </p:grpSpPr>
      <p:sp>
        <p:nvSpPr>
          <p:cNvPr id="89" name="Google Shape;8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92"/>
        <p:cNvGrpSpPr/>
        <p:nvPr/>
      </p:nvGrpSpPr>
      <p:grpSpPr>
        <a:xfrm>
          <a:off x="0" y="0"/>
          <a:ext cx="0" cy="0"/>
          <a:chOff x="0" y="0"/>
          <a:chExt cx="0" cy="0"/>
        </a:xfrm>
      </p:grpSpPr>
      <p:sp>
        <p:nvSpPr>
          <p:cNvPr id="93" name="Google Shape;9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34"/>
          <p:cNvSpPr>
            <a:spLocks noGrp="1"/>
          </p:cNvSpPr>
          <p:nvPr>
            <p:ph type="pic" idx="2"/>
          </p:nvPr>
        </p:nvSpPr>
        <p:spPr>
          <a:xfrm>
            <a:off x="1089497" y="2093273"/>
            <a:ext cx="2755900" cy="2697867"/>
          </a:xfrm>
          <a:prstGeom prst="rect">
            <a:avLst/>
          </a:prstGeom>
          <a:solidFill>
            <a:schemeClr val="lt2"/>
          </a:solidFill>
          <a:ln>
            <a:noFill/>
          </a:ln>
        </p:spPr>
      </p:sp>
      <p:sp>
        <p:nvSpPr>
          <p:cNvPr id="97" name="Google Shape;97;p34"/>
          <p:cNvSpPr>
            <a:spLocks noGrp="1"/>
          </p:cNvSpPr>
          <p:nvPr>
            <p:ph type="pic" idx="3"/>
          </p:nvPr>
        </p:nvSpPr>
        <p:spPr>
          <a:xfrm>
            <a:off x="4718050" y="2093273"/>
            <a:ext cx="2755900" cy="2697867"/>
          </a:xfrm>
          <a:prstGeom prst="rect">
            <a:avLst/>
          </a:prstGeom>
          <a:solidFill>
            <a:schemeClr val="lt2"/>
          </a:solidFill>
          <a:ln>
            <a:noFill/>
          </a:ln>
        </p:spPr>
      </p:sp>
      <p:sp>
        <p:nvSpPr>
          <p:cNvPr id="98" name="Google Shape;98;p34"/>
          <p:cNvSpPr>
            <a:spLocks noGrp="1"/>
          </p:cNvSpPr>
          <p:nvPr>
            <p:ph type="pic" idx="4"/>
          </p:nvPr>
        </p:nvSpPr>
        <p:spPr>
          <a:xfrm>
            <a:off x="8346603" y="2093273"/>
            <a:ext cx="2755900" cy="2697867"/>
          </a:xfrm>
          <a:prstGeom prst="rect">
            <a:avLst/>
          </a:prstGeom>
          <a:solidFill>
            <a:schemeClr val="lt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
        <p:cNvGrpSpPr/>
        <p:nvPr/>
      </p:nvGrpSpPr>
      <p:grpSpPr>
        <a:xfrm>
          <a:off x="0" y="0"/>
          <a:ext cx="0" cy="0"/>
          <a:chOff x="0" y="0"/>
          <a:chExt cx="0" cy="0"/>
        </a:xfrm>
      </p:grpSpPr>
      <p:sp>
        <p:nvSpPr>
          <p:cNvPr id="14" name="Google Shape;1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1"/>
          <p:cNvSpPr>
            <a:spLocks noGrp="1"/>
          </p:cNvSpPr>
          <p:nvPr>
            <p:ph type="pic" idx="2"/>
          </p:nvPr>
        </p:nvSpPr>
        <p:spPr>
          <a:xfrm>
            <a:off x="1041400" y="548394"/>
            <a:ext cx="5054600" cy="5807955"/>
          </a:xfrm>
          <a:prstGeom prst="rect">
            <a:avLst/>
          </a:prstGeom>
          <a:solidFill>
            <a:schemeClr val="lt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8"/>
        <p:cNvGrpSpPr/>
        <p:nvPr/>
      </p:nvGrpSpPr>
      <p:grpSpPr>
        <a:xfrm>
          <a:off x="0" y="0"/>
          <a:ext cx="0" cy="0"/>
          <a:chOff x="0" y="0"/>
          <a:chExt cx="0" cy="0"/>
        </a:xfrm>
      </p:grpSpPr>
      <p:sp>
        <p:nvSpPr>
          <p:cNvPr id="19" name="Google Shape;1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22"/>
          <p:cNvSpPr>
            <a:spLocks noGrp="1"/>
          </p:cNvSpPr>
          <p:nvPr>
            <p:ph type="pic" idx="2"/>
          </p:nvPr>
        </p:nvSpPr>
        <p:spPr>
          <a:xfrm>
            <a:off x="0" y="0"/>
            <a:ext cx="12192000" cy="4135438"/>
          </a:xfrm>
          <a:prstGeom prst="rect">
            <a:avLst/>
          </a:prstGeom>
          <a:solidFill>
            <a:schemeClr val="lt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3"/>
        <p:cNvGrpSpPr/>
        <p:nvPr/>
      </p:nvGrpSpPr>
      <p:grpSpPr>
        <a:xfrm>
          <a:off x="0" y="0"/>
          <a:ext cx="0" cy="0"/>
          <a:chOff x="0" y="0"/>
          <a:chExt cx="0" cy="0"/>
        </a:xfrm>
      </p:grpSpPr>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23"/>
          <p:cNvSpPr>
            <a:spLocks noGrp="1"/>
          </p:cNvSpPr>
          <p:nvPr>
            <p:ph type="pic" idx="2"/>
          </p:nvPr>
        </p:nvSpPr>
        <p:spPr>
          <a:xfrm>
            <a:off x="8972550" y="0"/>
            <a:ext cx="3219450" cy="6858000"/>
          </a:xfrm>
          <a:prstGeom prst="rect">
            <a:avLst/>
          </a:prstGeom>
          <a:solidFill>
            <a:schemeClr val="lt2"/>
          </a:solidFill>
          <a:ln>
            <a:noFill/>
          </a:ln>
        </p:spPr>
      </p:sp>
      <p:sp>
        <p:nvSpPr>
          <p:cNvPr id="28" name="Google Shape;28;p23"/>
          <p:cNvSpPr>
            <a:spLocks noGrp="1"/>
          </p:cNvSpPr>
          <p:nvPr>
            <p:ph type="pic" idx="3"/>
          </p:nvPr>
        </p:nvSpPr>
        <p:spPr>
          <a:xfrm>
            <a:off x="5715000" y="0"/>
            <a:ext cx="3257550" cy="3429000"/>
          </a:xfrm>
          <a:prstGeom prst="rect">
            <a:avLst/>
          </a:prstGeom>
          <a:solidFill>
            <a:schemeClr val="lt2"/>
          </a:solidFill>
          <a:ln>
            <a:noFill/>
          </a:ln>
        </p:spPr>
      </p:sp>
      <p:sp>
        <p:nvSpPr>
          <p:cNvPr id="29" name="Google Shape;29;p23"/>
          <p:cNvSpPr>
            <a:spLocks noGrp="1"/>
          </p:cNvSpPr>
          <p:nvPr>
            <p:ph type="pic" idx="4"/>
          </p:nvPr>
        </p:nvSpPr>
        <p:spPr>
          <a:xfrm>
            <a:off x="5715000" y="3429000"/>
            <a:ext cx="3257550" cy="3429000"/>
          </a:xfrm>
          <a:prstGeom prst="rect">
            <a:avLst/>
          </a:prstGeom>
          <a:solidFill>
            <a:schemeClr val="lt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0"/>
        <p:cNvGrpSpPr/>
        <p:nvPr/>
      </p:nvGrpSpPr>
      <p:grpSpPr>
        <a:xfrm>
          <a:off x="0" y="0"/>
          <a:ext cx="0" cy="0"/>
          <a:chOff x="0" y="0"/>
          <a:chExt cx="0" cy="0"/>
        </a:xfrm>
      </p:grpSpPr>
      <p:sp>
        <p:nvSpPr>
          <p:cNvPr id="31" name="Google Shape;3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24"/>
          <p:cNvSpPr>
            <a:spLocks noGrp="1"/>
          </p:cNvSpPr>
          <p:nvPr>
            <p:ph type="pic" idx="2"/>
          </p:nvPr>
        </p:nvSpPr>
        <p:spPr>
          <a:xfrm>
            <a:off x="4497974" y="2035400"/>
            <a:ext cx="3196053" cy="3117399"/>
          </a:xfrm>
          <a:prstGeom prst="diamond">
            <a:avLst/>
          </a:prstGeom>
          <a:solidFill>
            <a:schemeClr val="lt2"/>
          </a:solidFill>
          <a:ln>
            <a:noFill/>
          </a:ln>
        </p:spPr>
      </p:sp>
      <p:sp>
        <p:nvSpPr>
          <p:cNvPr id="35" name="Google Shape;35;p24"/>
          <p:cNvSpPr>
            <a:spLocks noGrp="1"/>
          </p:cNvSpPr>
          <p:nvPr>
            <p:ph type="pic" idx="3"/>
          </p:nvPr>
        </p:nvSpPr>
        <p:spPr>
          <a:xfrm>
            <a:off x="975354" y="2035400"/>
            <a:ext cx="3196053" cy="3117399"/>
          </a:xfrm>
          <a:prstGeom prst="diamond">
            <a:avLst/>
          </a:prstGeom>
          <a:solidFill>
            <a:schemeClr val="lt2"/>
          </a:solidFill>
          <a:ln>
            <a:noFill/>
          </a:ln>
        </p:spPr>
      </p:sp>
      <p:sp>
        <p:nvSpPr>
          <p:cNvPr id="36" name="Google Shape;36;p24"/>
          <p:cNvSpPr>
            <a:spLocks noGrp="1"/>
          </p:cNvSpPr>
          <p:nvPr>
            <p:ph type="pic" idx="4"/>
          </p:nvPr>
        </p:nvSpPr>
        <p:spPr>
          <a:xfrm>
            <a:off x="8020593" y="2035400"/>
            <a:ext cx="3196053" cy="3117399"/>
          </a:xfrm>
          <a:prstGeom prst="diamond">
            <a:avLst/>
          </a:prstGeom>
          <a:solidFill>
            <a:schemeClr val="lt2"/>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
        <p:cNvGrpSpPr/>
        <p:nvPr/>
      </p:nvGrpSpPr>
      <p:grpSpPr>
        <a:xfrm>
          <a:off x="0" y="0"/>
          <a:ext cx="0" cy="0"/>
          <a:chOff x="0" y="0"/>
          <a:chExt cx="0" cy="0"/>
        </a:xfrm>
      </p:grpSpPr>
      <p:sp>
        <p:nvSpPr>
          <p:cNvPr id="38" name="Google Shape;3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25"/>
          <p:cNvSpPr>
            <a:spLocks noGrp="1"/>
          </p:cNvSpPr>
          <p:nvPr>
            <p:ph type="pic" idx="2"/>
          </p:nvPr>
        </p:nvSpPr>
        <p:spPr>
          <a:xfrm>
            <a:off x="377825" y="550863"/>
            <a:ext cx="2133600" cy="5805487"/>
          </a:xfrm>
          <a:prstGeom prst="rect">
            <a:avLst/>
          </a:prstGeom>
          <a:solidFill>
            <a:schemeClr val="lt2"/>
          </a:solidFill>
          <a:ln>
            <a:noFill/>
          </a:ln>
        </p:spPr>
      </p:sp>
      <p:sp>
        <p:nvSpPr>
          <p:cNvPr id="42" name="Google Shape;42;p25"/>
          <p:cNvSpPr>
            <a:spLocks noGrp="1"/>
          </p:cNvSpPr>
          <p:nvPr>
            <p:ph type="pic" idx="3"/>
          </p:nvPr>
        </p:nvSpPr>
        <p:spPr>
          <a:xfrm>
            <a:off x="3200853" y="550863"/>
            <a:ext cx="2133600" cy="5805487"/>
          </a:xfrm>
          <a:prstGeom prst="rect">
            <a:avLst/>
          </a:prstGeom>
          <a:solidFill>
            <a:schemeClr val="lt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43"/>
        <p:cNvGrpSpPr/>
        <p:nvPr/>
      </p:nvGrpSpPr>
      <p:grpSpPr>
        <a:xfrm>
          <a:off x="0" y="0"/>
          <a:ext cx="0" cy="0"/>
          <a:chOff x="0" y="0"/>
          <a:chExt cx="0" cy="0"/>
        </a:xfrm>
      </p:grpSpPr>
      <p:sp>
        <p:nvSpPr>
          <p:cNvPr id="44" name="Google Shape;4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26"/>
          <p:cNvSpPr>
            <a:spLocks noGrp="1"/>
          </p:cNvSpPr>
          <p:nvPr>
            <p:ph type="pic" idx="2"/>
          </p:nvPr>
        </p:nvSpPr>
        <p:spPr>
          <a:xfrm>
            <a:off x="0" y="0"/>
            <a:ext cx="4641850" cy="6858000"/>
          </a:xfrm>
          <a:prstGeom prst="rect">
            <a:avLst/>
          </a:prstGeom>
          <a:solidFill>
            <a:schemeClr val="lt2"/>
          </a:solidFill>
          <a:ln>
            <a:noFill/>
          </a:ln>
        </p:spPr>
      </p:sp>
      <p:sp>
        <p:nvSpPr>
          <p:cNvPr id="48" name="Google Shape;48;p26"/>
          <p:cNvSpPr>
            <a:spLocks noGrp="1"/>
          </p:cNvSpPr>
          <p:nvPr>
            <p:ph type="pic" idx="3"/>
          </p:nvPr>
        </p:nvSpPr>
        <p:spPr>
          <a:xfrm>
            <a:off x="4335458" y="411956"/>
            <a:ext cx="1760542" cy="1724025"/>
          </a:xfrm>
          <a:prstGeom prst="rect">
            <a:avLst/>
          </a:prstGeom>
          <a:solidFill>
            <a:schemeClr val="lt2"/>
          </a:solidFill>
          <a:ln>
            <a:noFill/>
          </a:ln>
        </p:spPr>
      </p:sp>
      <p:sp>
        <p:nvSpPr>
          <p:cNvPr id="49" name="Google Shape;49;p26"/>
          <p:cNvSpPr>
            <a:spLocks noGrp="1"/>
          </p:cNvSpPr>
          <p:nvPr>
            <p:ph type="pic" idx="4"/>
          </p:nvPr>
        </p:nvSpPr>
        <p:spPr>
          <a:xfrm>
            <a:off x="4335458" y="2566987"/>
            <a:ext cx="1760542" cy="1724025"/>
          </a:xfrm>
          <a:prstGeom prst="rect">
            <a:avLst/>
          </a:prstGeom>
          <a:solidFill>
            <a:schemeClr val="lt2"/>
          </a:solidFill>
          <a:ln>
            <a:noFill/>
          </a:ln>
        </p:spPr>
      </p:sp>
      <p:sp>
        <p:nvSpPr>
          <p:cNvPr id="50" name="Google Shape;50;p26"/>
          <p:cNvSpPr>
            <a:spLocks noGrp="1"/>
          </p:cNvSpPr>
          <p:nvPr>
            <p:ph type="pic" idx="5"/>
          </p:nvPr>
        </p:nvSpPr>
        <p:spPr>
          <a:xfrm>
            <a:off x="4335458" y="4782343"/>
            <a:ext cx="1760542" cy="1724025"/>
          </a:xfrm>
          <a:prstGeom prst="rect">
            <a:avLst/>
          </a:prstGeom>
          <a:solidFill>
            <a:schemeClr val="lt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51"/>
        <p:cNvGrpSpPr/>
        <p:nvPr/>
      </p:nvGrpSpPr>
      <p:grpSpPr>
        <a:xfrm>
          <a:off x="0" y="0"/>
          <a:ext cx="0" cy="0"/>
          <a:chOff x="0" y="0"/>
          <a:chExt cx="0" cy="0"/>
        </a:xfrm>
      </p:grpSpPr>
      <p:sp>
        <p:nvSpPr>
          <p:cNvPr id="52" name="Google Shape;5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27"/>
          <p:cNvSpPr>
            <a:spLocks noGrp="1"/>
          </p:cNvSpPr>
          <p:nvPr>
            <p:ph type="pic" idx="2"/>
          </p:nvPr>
        </p:nvSpPr>
        <p:spPr>
          <a:xfrm>
            <a:off x="4718051" y="3429000"/>
            <a:ext cx="2504384" cy="3429000"/>
          </a:xfrm>
          <a:prstGeom prst="rect">
            <a:avLst/>
          </a:prstGeom>
          <a:solidFill>
            <a:schemeClr val="lt2"/>
          </a:solidFill>
          <a:ln>
            <a:noFill/>
          </a:ln>
        </p:spPr>
      </p:sp>
      <p:sp>
        <p:nvSpPr>
          <p:cNvPr id="56" name="Google Shape;56;p27"/>
          <p:cNvSpPr>
            <a:spLocks noGrp="1"/>
          </p:cNvSpPr>
          <p:nvPr>
            <p:ph type="pic" idx="3"/>
          </p:nvPr>
        </p:nvSpPr>
        <p:spPr>
          <a:xfrm>
            <a:off x="7222435" y="2001078"/>
            <a:ext cx="2504384" cy="4856922"/>
          </a:xfrm>
          <a:prstGeom prst="rect">
            <a:avLst/>
          </a:prstGeom>
          <a:solidFill>
            <a:schemeClr val="lt2"/>
          </a:solidFill>
          <a:ln>
            <a:noFill/>
          </a:ln>
        </p:spPr>
      </p:sp>
      <p:sp>
        <p:nvSpPr>
          <p:cNvPr id="57" name="Google Shape;57;p27"/>
          <p:cNvSpPr>
            <a:spLocks noGrp="1"/>
          </p:cNvSpPr>
          <p:nvPr>
            <p:ph type="pic" idx="4"/>
          </p:nvPr>
        </p:nvSpPr>
        <p:spPr>
          <a:xfrm>
            <a:off x="9727097" y="0"/>
            <a:ext cx="2464904" cy="6858000"/>
          </a:xfrm>
          <a:prstGeom prst="rect">
            <a:avLst/>
          </a:prstGeom>
          <a:solidFill>
            <a:schemeClr val="lt2"/>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58"/>
        <p:cNvGrpSpPr/>
        <p:nvPr/>
      </p:nvGrpSpPr>
      <p:grpSpPr>
        <a:xfrm>
          <a:off x="0" y="0"/>
          <a:ext cx="0" cy="0"/>
          <a:chOff x="0" y="0"/>
          <a:chExt cx="0" cy="0"/>
        </a:xfrm>
      </p:grpSpPr>
      <p:sp>
        <p:nvSpPr>
          <p:cNvPr id="59" name="Google Shape;5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28"/>
          <p:cNvSpPr>
            <a:spLocks noGrp="1"/>
          </p:cNvSpPr>
          <p:nvPr>
            <p:ph type="pic" idx="2"/>
          </p:nvPr>
        </p:nvSpPr>
        <p:spPr>
          <a:xfrm>
            <a:off x="1752600" y="0"/>
            <a:ext cx="2781300" cy="6858000"/>
          </a:xfrm>
          <a:prstGeom prst="rect">
            <a:avLst/>
          </a:prstGeom>
          <a:solidFill>
            <a:schemeClr val="lt2"/>
          </a:solidFill>
          <a:ln>
            <a:noFill/>
          </a:ln>
        </p:spPr>
      </p:sp>
      <p:sp>
        <p:nvSpPr>
          <p:cNvPr id="63" name="Google Shape;63;p28"/>
          <p:cNvSpPr>
            <a:spLocks noGrp="1"/>
          </p:cNvSpPr>
          <p:nvPr>
            <p:ph type="pic" idx="3"/>
          </p:nvPr>
        </p:nvSpPr>
        <p:spPr>
          <a:xfrm>
            <a:off x="4667250" y="2438400"/>
            <a:ext cx="2819400" cy="4419600"/>
          </a:xfrm>
          <a:prstGeom prst="rect">
            <a:avLst/>
          </a:prstGeom>
          <a:solidFill>
            <a:schemeClr val="lt2"/>
          </a:solidFill>
          <a:ln>
            <a:noFill/>
          </a:ln>
        </p:spPr>
      </p:sp>
      <p:sp>
        <p:nvSpPr>
          <p:cNvPr id="64" name="Google Shape;64;p28"/>
          <p:cNvSpPr>
            <a:spLocks noGrp="1"/>
          </p:cNvSpPr>
          <p:nvPr>
            <p:ph type="pic" idx="4"/>
          </p:nvPr>
        </p:nvSpPr>
        <p:spPr>
          <a:xfrm>
            <a:off x="7620000" y="2438400"/>
            <a:ext cx="4572000" cy="3009900"/>
          </a:xfrm>
          <a:prstGeom prst="rect">
            <a:avLst/>
          </a:prstGeom>
          <a:solidFill>
            <a:schemeClr val="lt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38200" y="365125"/>
            <a:ext cx="10515600" cy="1325563"/>
          </a:xfrm>
          <a:prstGeom prst="rect">
            <a:avLst/>
          </a:prstGeom>
          <a:solidFill>
            <a:schemeClr val="lt2"/>
          </a:solid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SemiBold"/>
              <a:buNone/>
              <a:defRPr sz="4400" b="0" i="0" u="none" strike="noStrike" cap="none">
                <a:solidFill>
                  <a:schemeClr val="dk1"/>
                </a:solidFill>
                <a:latin typeface="Montserrat SemiBold"/>
                <a:ea typeface="Montserrat SemiBold"/>
                <a:cs typeface="Montserrat SemiBold"/>
                <a:sym typeface="Montserra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9"/>
          <p:cNvSpPr txBox="1">
            <a:spLocks noGrp="1"/>
          </p:cNvSpPr>
          <p:nvPr>
            <p:ph type="body" idx="1"/>
          </p:nvPr>
        </p:nvSpPr>
        <p:spPr>
          <a:xfrm>
            <a:off x="838200" y="1825625"/>
            <a:ext cx="10515600" cy="4351338"/>
          </a:xfrm>
          <a:prstGeom prst="rect">
            <a:avLst/>
          </a:prstGeom>
          <a:solidFill>
            <a:schemeClr val="lt2"/>
          </a:solid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8" name="Google Shape;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9" name="Google Shape;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0" name="Google Shape;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pen Sans"/>
                <a:ea typeface="Open Sans"/>
                <a:cs typeface="Open Sans"/>
                <a:sym typeface="Open Sans"/>
              </a:defRPr>
            </a:lvl1pPr>
            <a:lvl2pPr marL="0" marR="0" lvl="1" indent="0" algn="r" rtl="0">
              <a:spcBef>
                <a:spcPts val="0"/>
              </a:spcBef>
              <a:buNone/>
              <a:defRPr sz="1200" b="0" i="0" u="none" strike="noStrike" cap="none">
                <a:solidFill>
                  <a:srgbClr val="888888"/>
                </a:solidFill>
                <a:latin typeface="Open Sans"/>
                <a:ea typeface="Open Sans"/>
                <a:cs typeface="Open Sans"/>
                <a:sym typeface="Open Sans"/>
              </a:defRPr>
            </a:lvl2pPr>
            <a:lvl3pPr marL="0" marR="0" lvl="2" indent="0" algn="r" rtl="0">
              <a:spcBef>
                <a:spcPts val="0"/>
              </a:spcBef>
              <a:buNone/>
              <a:defRPr sz="1200" b="0" i="0" u="none" strike="noStrike" cap="none">
                <a:solidFill>
                  <a:srgbClr val="888888"/>
                </a:solidFill>
                <a:latin typeface="Open Sans"/>
                <a:ea typeface="Open Sans"/>
                <a:cs typeface="Open Sans"/>
                <a:sym typeface="Open Sans"/>
              </a:defRPr>
            </a:lvl3pPr>
            <a:lvl4pPr marL="0" marR="0" lvl="3" indent="0" algn="r" rtl="0">
              <a:spcBef>
                <a:spcPts val="0"/>
              </a:spcBef>
              <a:buNone/>
              <a:defRPr sz="1200" b="0" i="0" u="none" strike="noStrike" cap="none">
                <a:solidFill>
                  <a:srgbClr val="888888"/>
                </a:solidFill>
                <a:latin typeface="Open Sans"/>
                <a:ea typeface="Open Sans"/>
                <a:cs typeface="Open Sans"/>
                <a:sym typeface="Open Sans"/>
              </a:defRPr>
            </a:lvl4pPr>
            <a:lvl5pPr marL="0" marR="0" lvl="4" indent="0" algn="r" rtl="0">
              <a:spcBef>
                <a:spcPts val="0"/>
              </a:spcBef>
              <a:buNone/>
              <a:defRPr sz="1200" b="0" i="0" u="none" strike="noStrike" cap="none">
                <a:solidFill>
                  <a:srgbClr val="888888"/>
                </a:solidFill>
                <a:latin typeface="Open Sans"/>
                <a:ea typeface="Open Sans"/>
                <a:cs typeface="Open Sans"/>
                <a:sym typeface="Open Sans"/>
              </a:defRPr>
            </a:lvl5pPr>
            <a:lvl6pPr marL="0" marR="0" lvl="5" indent="0" algn="r" rtl="0">
              <a:spcBef>
                <a:spcPts val="0"/>
              </a:spcBef>
              <a:buNone/>
              <a:defRPr sz="1200" b="0" i="0" u="none" strike="noStrike" cap="none">
                <a:solidFill>
                  <a:srgbClr val="888888"/>
                </a:solidFill>
                <a:latin typeface="Open Sans"/>
                <a:ea typeface="Open Sans"/>
                <a:cs typeface="Open Sans"/>
                <a:sym typeface="Open Sans"/>
              </a:defRPr>
            </a:lvl6pPr>
            <a:lvl7pPr marL="0" marR="0" lvl="6" indent="0" algn="r" rtl="0">
              <a:spcBef>
                <a:spcPts val="0"/>
              </a:spcBef>
              <a:buNone/>
              <a:defRPr sz="1200" b="0" i="0" u="none" strike="noStrike" cap="none">
                <a:solidFill>
                  <a:srgbClr val="888888"/>
                </a:solidFill>
                <a:latin typeface="Open Sans"/>
                <a:ea typeface="Open Sans"/>
                <a:cs typeface="Open Sans"/>
                <a:sym typeface="Open Sans"/>
              </a:defRPr>
            </a:lvl7pPr>
            <a:lvl8pPr marL="0" marR="0" lvl="7" indent="0" algn="r" rtl="0">
              <a:spcBef>
                <a:spcPts val="0"/>
              </a:spcBef>
              <a:buNone/>
              <a:defRPr sz="1200" b="0" i="0" u="none" strike="noStrike" cap="none">
                <a:solidFill>
                  <a:srgbClr val="888888"/>
                </a:solidFill>
                <a:latin typeface="Open Sans"/>
                <a:ea typeface="Open Sans"/>
                <a:cs typeface="Open Sans"/>
                <a:sym typeface="Open Sans"/>
              </a:defRPr>
            </a:lvl8pPr>
            <a:lvl9pPr marL="0" marR="0" lvl="8" indent="0" algn="r" rtl="0">
              <a:spcBef>
                <a:spcPts val="0"/>
              </a:spcBef>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02"/>
        <p:cNvGrpSpPr/>
        <p:nvPr/>
      </p:nvGrpSpPr>
      <p:grpSpPr>
        <a:xfrm>
          <a:off x="0" y="0"/>
          <a:ext cx="0" cy="0"/>
          <a:chOff x="0" y="0"/>
          <a:chExt cx="0" cy="0"/>
        </a:xfrm>
      </p:grpSpPr>
      <p:pic>
        <p:nvPicPr>
          <p:cNvPr id="103" name="Google Shape;103;p1" descr="A picture containing sky, flower, plant, orange&#10;&#10;Description automatically generated"/>
          <p:cNvPicPr preferRelativeResize="0">
            <a:picLocks noGrp="1"/>
          </p:cNvPicPr>
          <p:nvPr>
            <p:ph type="pic" idx="2"/>
          </p:nvPr>
        </p:nvPicPr>
        <p:blipFill rotWithShape="1">
          <a:blip r:embed="rId3">
            <a:alphaModFix/>
          </a:blip>
          <a:srcRect t="21875" b="21874"/>
          <a:stretch/>
        </p:blipFill>
        <p:spPr>
          <a:xfrm>
            <a:off x="0" y="0"/>
            <a:ext cx="12192000" cy="6858000"/>
          </a:xfrm>
          <a:prstGeom prst="rect">
            <a:avLst/>
          </a:prstGeom>
          <a:solidFill>
            <a:schemeClr val="accent1"/>
          </a:solidFill>
          <a:ln>
            <a:noFill/>
          </a:ln>
        </p:spPr>
      </p:pic>
      <p:grpSp>
        <p:nvGrpSpPr>
          <p:cNvPr id="104" name="Google Shape;104;p1"/>
          <p:cNvGrpSpPr/>
          <p:nvPr/>
        </p:nvGrpSpPr>
        <p:grpSpPr>
          <a:xfrm>
            <a:off x="642956" y="329616"/>
            <a:ext cx="1133363" cy="1089425"/>
            <a:chOff x="642956" y="329616"/>
            <a:chExt cx="1133363" cy="1089425"/>
          </a:xfrm>
        </p:grpSpPr>
        <p:sp>
          <p:nvSpPr>
            <p:cNvPr id="105" name="Google Shape;105;p1"/>
            <p:cNvSpPr/>
            <p:nvPr/>
          </p:nvSpPr>
          <p:spPr>
            <a:xfrm>
              <a:off x="642956" y="329616"/>
              <a:ext cx="893082" cy="89988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06" name="Google Shape;106;p1"/>
            <p:cNvSpPr/>
            <p:nvPr/>
          </p:nvSpPr>
          <p:spPr>
            <a:xfrm>
              <a:off x="883237" y="519156"/>
              <a:ext cx="893082" cy="899885"/>
            </a:xfrm>
            <a:prstGeom prst="rect">
              <a:avLst/>
            </a:prstGeom>
            <a:solidFill>
              <a:srgbClr val="B5DB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grpSp>
      <p:pic>
        <p:nvPicPr>
          <p:cNvPr id="107" name="Google Shape;107;p1"/>
          <p:cNvPicPr preferRelativeResize="0"/>
          <p:nvPr/>
        </p:nvPicPr>
        <p:blipFill rotWithShape="1">
          <a:blip r:embed="rId4">
            <a:alphaModFix/>
          </a:blip>
          <a:srcRect/>
          <a:stretch/>
        </p:blipFill>
        <p:spPr>
          <a:xfrm>
            <a:off x="2216549" y="4009089"/>
            <a:ext cx="727698" cy="697690"/>
          </a:xfrm>
          <a:prstGeom prst="rect">
            <a:avLst/>
          </a:prstGeom>
          <a:noFill/>
          <a:ln>
            <a:noFill/>
          </a:ln>
        </p:spPr>
      </p:pic>
      <p:pic>
        <p:nvPicPr>
          <p:cNvPr id="108" name="Google Shape;108;p1"/>
          <p:cNvPicPr preferRelativeResize="0"/>
          <p:nvPr/>
        </p:nvPicPr>
        <p:blipFill rotWithShape="1">
          <a:blip r:embed="rId5">
            <a:alphaModFix/>
          </a:blip>
          <a:srcRect/>
          <a:stretch/>
        </p:blipFill>
        <p:spPr>
          <a:xfrm>
            <a:off x="3369447" y="4009089"/>
            <a:ext cx="727698" cy="718123"/>
          </a:xfrm>
          <a:prstGeom prst="rect">
            <a:avLst/>
          </a:prstGeom>
          <a:noFill/>
          <a:ln>
            <a:noFill/>
          </a:ln>
        </p:spPr>
      </p:pic>
      <p:pic>
        <p:nvPicPr>
          <p:cNvPr id="109" name="Google Shape;109;p1" descr="Immagine che contiene testo, segnale, esterni&#10;&#10;Descrizione generata automaticamente"/>
          <p:cNvPicPr preferRelativeResize="0"/>
          <p:nvPr/>
        </p:nvPicPr>
        <p:blipFill rotWithShape="1">
          <a:blip r:embed="rId6">
            <a:alphaModFix/>
          </a:blip>
          <a:srcRect/>
          <a:stretch/>
        </p:blipFill>
        <p:spPr>
          <a:xfrm>
            <a:off x="5665269" y="4009089"/>
            <a:ext cx="697690" cy="697690"/>
          </a:xfrm>
          <a:prstGeom prst="rect">
            <a:avLst/>
          </a:prstGeom>
          <a:noFill/>
          <a:ln>
            <a:noFill/>
          </a:ln>
        </p:spPr>
      </p:pic>
      <p:pic>
        <p:nvPicPr>
          <p:cNvPr id="110" name="Google Shape;110;p1" descr="Immagine che contiene edificio, davanzale&#10;&#10;Descrizione generata automaticamente"/>
          <p:cNvPicPr preferRelativeResize="0"/>
          <p:nvPr/>
        </p:nvPicPr>
        <p:blipFill rotWithShape="1">
          <a:blip r:embed="rId7">
            <a:alphaModFix/>
          </a:blip>
          <a:srcRect/>
          <a:stretch/>
        </p:blipFill>
        <p:spPr>
          <a:xfrm>
            <a:off x="6798133" y="4018664"/>
            <a:ext cx="727698" cy="718123"/>
          </a:xfrm>
          <a:prstGeom prst="rect">
            <a:avLst/>
          </a:prstGeom>
          <a:noFill/>
          <a:ln>
            <a:noFill/>
          </a:ln>
        </p:spPr>
      </p:pic>
      <p:pic>
        <p:nvPicPr>
          <p:cNvPr id="111" name="Google Shape;111;p1"/>
          <p:cNvPicPr preferRelativeResize="0"/>
          <p:nvPr/>
        </p:nvPicPr>
        <p:blipFill rotWithShape="1">
          <a:blip r:embed="rId8">
            <a:alphaModFix/>
          </a:blip>
          <a:srcRect/>
          <a:stretch/>
        </p:blipFill>
        <p:spPr>
          <a:xfrm>
            <a:off x="4507341" y="4009089"/>
            <a:ext cx="727698" cy="727698"/>
          </a:xfrm>
          <a:prstGeom prst="rect">
            <a:avLst/>
          </a:prstGeom>
          <a:noFill/>
          <a:ln>
            <a:noFill/>
          </a:ln>
        </p:spPr>
      </p:pic>
      <p:pic>
        <p:nvPicPr>
          <p:cNvPr id="112" name="Google Shape;112;p1"/>
          <p:cNvPicPr preferRelativeResize="0"/>
          <p:nvPr/>
        </p:nvPicPr>
        <p:blipFill rotWithShape="1">
          <a:blip r:embed="rId9">
            <a:alphaModFix/>
          </a:blip>
          <a:srcRect/>
          <a:stretch/>
        </p:blipFill>
        <p:spPr>
          <a:xfrm>
            <a:off x="7951031" y="4009089"/>
            <a:ext cx="727698" cy="727698"/>
          </a:xfrm>
          <a:prstGeom prst="rect">
            <a:avLst/>
          </a:prstGeom>
          <a:noFill/>
          <a:ln>
            <a:noFill/>
          </a:ln>
        </p:spPr>
      </p:pic>
      <p:pic>
        <p:nvPicPr>
          <p:cNvPr id="113" name="Google Shape;113;p1"/>
          <p:cNvPicPr preferRelativeResize="0"/>
          <p:nvPr/>
        </p:nvPicPr>
        <p:blipFill rotWithShape="1">
          <a:blip r:embed="rId10">
            <a:alphaModFix/>
          </a:blip>
          <a:srcRect/>
          <a:stretch/>
        </p:blipFill>
        <p:spPr>
          <a:xfrm>
            <a:off x="9103929" y="4009089"/>
            <a:ext cx="727698" cy="727698"/>
          </a:xfrm>
          <a:prstGeom prst="rect">
            <a:avLst/>
          </a:prstGeom>
          <a:noFill/>
          <a:ln>
            <a:noFill/>
          </a:ln>
        </p:spPr>
      </p:pic>
      <p:pic>
        <p:nvPicPr>
          <p:cNvPr id="114" name="Google Shape;114;p1" descr="Immagine che contiene testo, arma&#10;&#10;Descrizione generata automaticamente"/>
          <p:cNvPicPr preferRelativeResize="0"/>
          <p:nvPr/>
        </p:nvPicPr>
        <p:blipFill rotWithShape="1">
          <a:blip r:embed="rId11">
            <a:alphaModFix/>
          </a:blip>
          <a:srcRect/>
          <a:stretch/>
        </p:blipFill>
        <p:spPr>
          <a:xfrm>
            <a:off x="3511550" y="833919"/>
            <a:ext cx="5168900" cy="2705100"/>
          </a:xfrm>
          <a:prstGeom prst="rect">
            <a:avLst/>
          </a:prstGeom>
          <a:noFill/>
          <a:ln>
            <a:noFill/>
          </a:ln>
        </p:spPr>
      </p:pic>
      <p:pic>
        <p:nvPicPr>
          <p:cNvPr id="115" name="Google Shape;115;p1"/>
          <p:cNvPicPr preferRelativeResize="0"/>
          <p:nvPr/>
        </p:nvPicPr>
        <p:blipFill rotWithShape="1">
          <a:blip r:embed="rId12">
            <a:alphaModFix/>
          </a:blip>
          <a:srcRect/>
          <a:stretch/>
        </p:blipFill>
        <p:spPr>
          <a:xfrm>
            <a:off x="642956" y="6009558"/>
            <a:ext cx="2368046" cy="497200"/>
          </a:xfrm>
          <a:prstGeom prst="rect">
            <a:avLst/>
          </a:prstGeom>
          <a:noFill/>
          <a:ln>
            <a:noFill/>
          </a:ln>
        </p:spPr>
      </p:pic>
      <p:sp>
        <p:nvSpPr>
          <p:cNvPr id="116" name="Google Shape;116;p1"/>
          <p:cNvSpPr txBox="1"/>
          <p:nvPr/>
        </p:nvSpPr>
        <p:spPr>
          <a:xfrm>
            <a:off x="3281848" y="5888826"/>
            <a:ext cx="6162221"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0" i="0" u="none" strike="noStrike" cap="none">
                <a:solidFill>
                  <a:srgbClr val="40404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50">
              <a:solidFill>
                <a:schemeClr val="dk1"/>
              </a:solidFill>
              <a:latin typeface="Open Sans"/>
              <a:ea typeface="Open Sans"/>
              <a:cs typeface="Open Sans"/>
              <a:sym typeface="Open Sans"/>
            </a:endParaRPr>
          </a:p>
        </p:txBody>
      </p:sp>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9f06c3f814_1_6"/>
          <p:cNvSpPr/>
          <p:nvPr/>
        </p:nvSpPr>
        <p:spPr>
          <a:xfrm>
            <a:off x="1" y="0"/>
            <a:ext cx="5247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2A100"/>
              </a:solidFill>
              <a:latin typeface="Open Sans"/>
              <a:ea typeface="Open Sans"/>
              <a:cs typeface="Open Sans"/>
              <a:sym typeface="Open Sans"/>
            </a:endParaRPr>
          </a:p>
        </p:txBody>
      </p:sp>
      <p:sp>
        <p:nvSpPr>
          <p:cNvPr id="223" name="Google Shape;223;g29f06c3f814_1_6"/>
          <p:cNvSpPr txBox="1"/>
          <p:nvPr/>
        </p:nvSpPr>
        <p:spPr>
          <a:xfrm>
            <a:off x="1516928" y="849100"/>
            <a:ext cx="10178400" cy="95430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l-GR" sz="2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SemiBold"/>
              </a:rPr>
              <a:t>Οι καθημερινές σας δραστηριότητες: πώς συνδέονται με το περιβάλλον, την οικονομία, την κοινωνία και τους θεσμούς;</a:t>
            </a:r>
            <a:endParaRPr sz="54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SemiBold"/>
            </a:endParaRPr>
          </a:p>
        </p:txBody>
      </p:sp>
      <p:pic>
        <p:nvPicPr>
          <p:cNvPr id="224" name="Google Shape;224;g29f06c3f814_1_6"/>
          <p:cNvPicPr preferRelativeResize="0"/>
          <p:nvPr/>
        </p:nvPicPr>
        <p:blipFill>
          <a:blip r:embed="rId3">
            <a:alphaModFix/>
          </a:blip>
          <a:stretch>
            <a:fillRect/>
          </a:stretch>
        </p:blipFill>
        <p:spPr>
          <a:xfrm>
            <a:off x="3011462" y="2254275"/>
            <a:ext cx="7189325" cy="4303775"/>
          </a:xfrm>
          <a:prstGeom prst="rect">
            <a:avLst/>
          </a:prstGeom>
          <a:noFill/>
          <a:ln>
            <a:noFill/>
          </a:ln>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9"/>
          <p:cNvSpPr/>
          <p:nvPr/>
        </p:nvSpPr>
        <p:spPr>
          <a:xfrm>
            <a:off x="7169136" y="1096099"/>
            <a:ext cx="394943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3600" b="1" dirty="0">
                <a:solidFill>
                  <a:schemeClr val="dk2"/>
                </a:solidFill>
                <a:latin typeface="Montserrat SemiBold"/>
                <a:ea typeface="Montserrat SemiBold"/>
                <a:cs typeface="Montserrat SemiBold"/>
                <a:sym typeface="Montserrat SemiBold"/>
              </a:rPr>
              <a:t>Κύριες ετικέτες</a:t>
            </a:r>
            <a:endParaRPr sz="3600" b="1" dirty="0">
              <a:solidFill>
                <a:schemeClr val="dk2"/>
              </a:solidFill>
              <a:latin typeface="Montserrat SemiBold"/>
              <a:ea typeface="Montserrat SemiBold"/>
              <a:cs typeface="Montserrat SemiBold"/>
              <a:sym typeface="Montserrat SemiBold"/>
            </a:endParaRPr>
          </a:p>
        </p:txBody>
      </p:sp>
      <p:grpSp>
        <p:nvGrpSpPr>
          <p:cNvPr id="230" name="Google Shape;230;p9"/>
          <p:cNvGrpSpPr/>
          <p:nvPr/>
        </p:nvGrpSpPr>
        <p:grpSpPr>
          <a:xfrm>
            <a:off x="10551893" y="5416943"/>
            <a:ext cx="1133363" cy="1089425"/>
            <a:chOff x="642956" y="329616"/>
            <a:chExt cx="1133363" cy="1089425"/>
          </a:xfrm>
        </p:grpSpPr>
        <p:sp>
          <p:nvSpPr>
            <p:cNvPr id="231" name="Google Shape;231;p9"/>
            <p:cNvSpPr/>
            <p:nvPr/>
          </p:nvSpPr>
          <p:spPr>
            <a:xfrm>
              <a:off x="642956" y="329616"/>
              <a:ext cx="893082" cy="89988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32" name="Google Shape;232;p9"/>
            <p:cNvSpPr/>
            <p:nvPr/>
          </p:nvSpPr>
          <p:spPr>
            <a:xfrm>
              <a:off x="883237" y="519156"/>
              <a:ext cx="893082" cy="899885"/>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233" name="Google Shape;233;p9"/>
          <p:cNvPicPr preferRelativeResize="0"/>
          <p:nvPr/>
        </p:nvPicPr>
        <p:blipFill>
          <a:blip r:embed="rId3">
            <a:alphaModFix/>
          </a:blip>
          <a:stretch>
            <a:fillRect/>
          </a:stretch>
        </p:blipFill>
        <p:spPr>
          <a:xfrm>
            <a:off x="5533850" y="2767278"/>
            <a:ext cx="2686050" cy="1790700"/>
          </a:xfrm>
          <a:prstGeom prst="rect">
            <a:avLst/>
          </a:prstGeom>
          <a:noFill/>
          <a:ln>
            <a:noFill/>
          </a:ln>
        </p:spPr>
      </p:pic>
      <p:pic>
        <p:nvPicPr>
          <p:cNvPr id="234" name="Google Shape;234;p9"/>
          <p:cNvPicPr preferRelativeResize="0"/>
          <p:nvPr/>
        </p:nvPicPr>
        <p:blipFill>
          <a:blip r:embed="rId4">
            <a:alphaModFix/>
          </a:blip>
          <a:stretch>
            <a:fillRect/>
          </a:stretch>
        </p:blipFill>
        <p:spPr>
          <a:xfrm>
            <a:off x="9157125" y="2840184"/>
            <a:ext cx="1567825" cy="1567825"/>
          </a:xfrm>
          <a:prstGeom prst="rect">
            <a:avLst/>
          </a:prstGeom>
          <a:noFill/>
          <a:ln>
            <a:noFill/>
          </a:ln>
        </p:spPr>
      </p:pic>
      <p:pic>
        <p:nvPicPr>
          <p:cNvPr id="235" name="Google Shape;235;p9"/>
          <p:cNvPicPr preferRelativeResize="0"/>
          <p:nvPr/>
        </p:nvPicPr>
        <p:blipFill>
          <a:blip r:embed="rId5">
            <a:alphaModFix/>
          </a:blip>
          <a:stretch>
            <a:fillRect/>
          </a:stretch>
        </p:blipFill>
        <p:spPr>
          <a:xfrm>
            <a:off x="3140700" y="2698173"/>
            <a:ext cx="1943125" cy="1928900"/>
          </a:xfrm>
          <a:prstGeom prst="rect">
            <a:avLst/>
          </a:prstGeom>
          <a:noFill/>
          <a:ln>
            <a:noFill/>
          </a:ln>
        </p:spPr>
      </p:pic>
      <p:pic>
        <p:nvPicPr>
          <p:cNvPr id="236" name="Google Shape;236;p9"/>
          <p:cNvPicPr preferRelativeResize="0"/>
          <p:nvPr/>
        </p:nvPicPr>
        <p:blipFill>
          <a:blip r:embed="rId6">
            <a:alphaModFix/>
          </a:blip>
          <a:stretch>
            <a:fillRect/>
          </a:stretch>
        </p:blipFill>
        <p:spPr>
          <a:xfrm>
            <a:off x="5533850" y="5203103"/>
            <a:ext cx="2686050" cy="1266825"/>
          </a:xfrm>
          <a:prstGeom prst="rect">
            <a:avLst/>
          </a:prstGeom>
          <a:noFill/>
          <a:ln>
            <a:noFill/>
          </a:ln>
        </p:spPr>
      </p:pic>
      <p:pic>
        <p:nvPicPr>
          <p:cNvPr id="237" name="Google Shape;237;p9"/>
          <p:cNvPicPr preferRelativeResize="0"/>
          <p:nvPr/>
        </p:nvPicPr>
        <p:blipFill>
          <a:blip r:embed="rId7">
            <a:alphaModFix/>
          </a:blip>
          <a:stretch>
            <a:fillRect/>
          </a:stretch>
        </p:blipFill>
        <p:spPr>
          <a:xfrm>
            <a:off x="954238" y="5203103"/>
            <a:ext cx="2686050" cy="1304925"/>
          </a:xfrm>
          <a:prstGeom prst="rect">
            <a:avLst/>
          </a:prstGeom>
          <a:noFill/>
          <a:ln>
            <a:noFill/>
          </a:ln>
        </p:spPr>
      </p:pic>
      <p:pic>
        <p:nvPicPr>
          <p:cNvPr id="238" name="Google Shape;238;p9"/>
          <p:cNvPicPr preferRelativeResize="0"/>
          <p:nvPr/>
        </p:nvPicPr>
        <p:blipFill>
          <a:blip r:embed="rId8">
            <a:alphaModFix/>
          </a:blip>
          <a:stretch>
            <a:fillRect/>
          </a:stretch>
        </p:blipFill>
        <p:spPr>
          <a:xfrm>
            <a:off x="421998" y="2767268"/>
            <a:ext cx="1711575" cy="1650881"/>
          </a:xfrm>
          <a:prstGeom prst="rect">
            <a:avLst/>
          </a:prstGeom>
          <a:noFill/>
          <a:ln>
            <a:noFill/>
          </a:ln>
        </p:spPr>
      </p:pic>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0"/>
          <p:cNvSpPr/>
          <p:nvPr/>
        </p:nvSpPr>
        <p:spPr>
          <a:xfrm>
            <a:off x="413043" y="566678"/>
            <a:ext cx="5682957"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600" b="1" dirty="0">
                <a:solidFill>
                  <a:schemeClr val="dk2"/>
                </a:solidFill>
                <a:latin typeface="Montserrat SemiBold"/>
                <a:ea typeface="Montserrat SemiBold"/>
                <a:cs typeface="Montserrat SemiBold"/>
                <a:sym typeface="Montserrat SemiBold"/>
              </a:rPr>
              <a:t>Πώς μπορούμε να κάνουμε τα ψώνια πιο βιώσιμα;</a:t>
            </a:r>
            <a:endParaRPr sz="600" b="1" dirty="0">
              <a:solidFill>
                <a:schemeClr val="dk2"/>
              </a:solidFill>
              <a:latin typeface="Montserrat SemiBold"/>
              <a:ea typeface="Montserrat SemiBold"/>
              <a:cs typeface="Montserrat SemiBold"/>
              <a:sym typeface="Montserrat SemiBold"/>
            </a:endParaRPr>
          </a:p>
        </p:txBody>
      </p:sp>
      <p:sp>
        <p:nvSpPr>
          <p:cNvPr id="244" name="Google Shape;244;p10"/>
          <p:cNvSpPr/>
          <p:nvPr/>
        </p:nvSpPr>
        <p:spPr>
          <a:xfrm>
            <a:off x="413042" y="2312022"/>
            <a:ext cx="5682957" cy="110818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endParaRPr sz="1400">
              <a:solidFill>
                <a:schemeClr val="dk1"/>
              </a:solidFill>
              <a:latin typeface="Open Sans"/>
              <a:ea typeface="Open Sans"/>
              <a:cs typeface="Open Sans"/>
              <a:sym typeface="Open Sans"/>
            </a:endParaRPr>
          </a:p>
        </p:txBody>
      </p:sp>
      <p:sp>
        <p:nvSpPr>
          <p:cNvPr id="245" name="Google Shape;245;p10"/>
          <p:cNvSpPr/>
          <p:nvPr/>
        </p:nvSpPr>
        <p:spPr>
          <a:xfrm>
            <a:off x="413043" y="3762391"/>
            <a:ext cx="3803357" cy="1084470"/>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46" name="Google Shape;246;p10"/>
          <p:cNvSpPr/>
          <p:nvPr/>
        </p:nvSpPr>
        <p:spPr>
          <a:xfrm>
            <a:off x="413043" y="5107080"/>
            <a:ext cx="3803357" cy="1084470"/>
          </a:xfrm>
          <a:prstGeom prst="rect">
            <a:avLst/>
          </a:prstGeom>
          <a:solidFill>
            <a:srgbClr val="B5DB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nvGrpSpPr>
          <p:cNvPr id="247" name="Google Shape;247;p10"/>
          <p:cNvGrpSpPr/>
          <p:nvPr/>
        </p:nvGrpSpPr>
        <p:grpSpPr>
          <a:xfrm>
            <a:off x="829640" y="5403184"/>
            <a:ext cx="553590" cy="492261"/>
            <a:chOff x="11062546" y="4350398"/>
            <a:chExt cx="470995" cy="418817"/>
          </a:xfrm>
        </p:grpSpPr>
        <p:sp>
          <p:nvSpPr>
            <p:cNvPr id="248" name="Google Shape;248;p10"/>
            <p:cNvSpPr/>
            <p:nvPr/>
          </p:nvSpPr>
          <p:spPr>
            <a:xfrm>
              <a:off x="11062546" y="4350398"/>
              <a:ext cx="470995" cy="418817"/>
            </a:xfrm>
            <a:custGeom>
              <a:avLst/>
              <a:gdLst/>
              <a:ahLst/>
              <a:cxnLst/>
              <a:rect l="l" t="t" r="r" b="b"/>
              <a:pathLst>
                <a:path w="470995" h="418817" extrusionOk="0">
                  <a:moveTo>
                    <a:pt x="428300" y="75861"/>
                  </a:moveTo>
                  <a:lnTo>
                    <a:pt x="283690" y="75861"/>
                  </a:lnTo>
                  <a:lnTo>
                    <a:pt x="283690" y="52155"/>
                  </a:lnTo>
                  <a:cubicBezTo>
                    <a:pt x="283690" y="22916"/>
                    <a:pt x="259983" y="0"/>
                    <a:pt x="231535" y="0"/>
                  </a:cubicBezTo>
                  <a:cubicBezTo>
                    <a:pt x="202297" y="0"/>
                    <a:pt x="179380" y="23707"/>
                    <a:pt x="179380" y="52155"/>
                  </a:cubicBezTo>
                  <a:lnTo>
                    <a:pt x="179380" y="75861"/>
                  </a:lnTo>
                  <a:lnTo>
                    <a:pt x="43462" y="75861"/>
                  </a:lnTo>
                  <a:cubicBezTo>
                    <a:pt x="19756" y="75861"/>
                    <a:pt x="0" y="95617"/>
                    <a:pt x="0" y="119324"/>
                  </a:cubicBezTo>
                  <a:lnTo>
                    <a:pt x="0" y="375356"/>
                  </a:lnTo>
                  <a:cubicBezTo>
                    <a:pt x="0" y="399062"/>
                    <a:pt x="19756" y="418818"/>
                    <a:pt x="43462" y="418818"/>
                  </a:cubicBezTo>
                  <a:lnTo>
                    <a:pt x="427510" y="418818"/>
                  </a:lnTo>
                  <a:cubicBezTo>
                    <a:pt x="451217" y="418818"/>
                    <a:pt x="470972" y="399062"/>
                    <a:pt x="470972" y="375356"/>
                  </a:cubicBezTo>
                  <a:lnTo>
                    <a:pt x="470972" y="119324"/>
                  </a:lnTo>
                  <a:cubicBezTo>
                    <a:pt x="471762" y="94827"/>
                    <a:pt x="452007" y="75861"/>
                    <a:pt x="428300" y="75861"/>
                  </a:cubicBezTo>
                  <a:close/>
                  <a:moveTo>
                    <a:pt x="202297" y="52155"/>
                  </a:moveTo>
                  <a:cubicBezTo>
                    <a:pt x="202297" y="36350"/>
                    <a:pt x="214940" y="23707"/>
                    <a:pt x="230744" y="23707"/>
                  </a:cubicBezTo>
                  <a:cubicBezTo>
                    <a:pt x="246549" y="23707"/>
                    <a:pt x="259193" y="36350"/>
                    <a:pt x="259193" y="52155"/>
                  </a:cubicBezTo>
                  <a:lnTo>
                    <a:pt x="259193" y="109841"/>
                  </a:lnTo>
                  <a:lnTo>
                    <a:pt x="201507" y="109841"/>
                  </a:lnTo>
                  <a:lnTo>
                    <a:pt x="201507" y="52155"/>
                  </a:lnTo>
                  <a:close/>
                  <a:moveTo>
                    <a:pt x="448056" y="375356"/>
                  </a:moveTo>
                  <a:cubicBezTo>
                    <a:pt x="448056" y="386419"/>
                    <a:pt x="439363" y="395111"/>
                    <a:pt x="428300" y="395111"/>
                  </a:cubicBezTo>
                  <a:lnTo>
                    <a:pt x="43462" y="395111"/>
                  </a:lnTo>
                  <a:cubicBezTo>
                    <a:pt x="32399" y="395111"/>
                    <a:pt x="23707" y="386419"/>
                    <a:pt x="23707" y="375356"/>
                  </a:cubicBezTo>
                  <a:lnTo>
                    <a:pt x="23707" y="119324"/>
                  </a:lnTo>
                  <a:cubicBezTo>
                    <a:pt x="23707" y="108260"/>
                    <a:pt x="32399" y="99568"/>
                    <a:pt x="43462" y="99568"/>
                  </a:cubicBezTo>
                  <a:lnTo>
                    <a:pt x="178590" y="99568"/>
                  </a:lnTo>
                  <a:lnTo>
                    <a:pt x="178590" y="133548"/>
                  </a:lnTo>
                  <a:lnTo>
                    <a:pt x="283690" y="133548"/>
                  </a:lnTo>
                  <a:lnTo>
                    <a:pt x="283690" y="99568"/>
                  </a:lnTo>
                  <a:lnTo>
                    <a:pt x="428300" y="99568"/>
                  </a:lnTo>
                  <a:cubicBezTo>
                    <a:pt x="439363" y="99568"/>
                    <a:pt x="448056" y="108260"/>
                    <a:pt x="448056" y="119324"/>
                  </a:cubicBezTo>
                  <a:lnTo>
                    <a:pt x="448056" y="3753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249" name="Google Shape;249;p10"/>
            <p:cNvSpPr/>
            <p:nvPr/>
          </p:nvSpPr>
          <p:spPr>
            <a:xfrm>
              <a:off x="11124184" y="4516344"/>
              <a:ext cx="169106" cy="190443"/>
            </a:xfrm>
            <a:custGeom>
              <a:avLst/>
              <a:gdLst/>
              <a:ahLst/>
              <a:cxnLst/>
              <a:rect l="l" t="t" r="r" b="b"/>
              <a:pathLst>
                <a:path w="169106" h="190443" extrusionOk="0">
                  <a:moveTo>
                    <a:pt x="123274" y="103519"/>
                  </a:moveTo>
                  <a:cubicBezTo>
                    <a:pt x="135918" y="92456"/>
                    <a:pt x="143820" y="76651"/>
                    <a:pt x="143820" y="59267"/>
                  </a:cubicBezTo>
                  <a:cubicBezTo>
                    <a:pt x="143820" y="26868"/>
                    <a:pt x="117742" y="0"/>
                    <a:pt x="84553" y="0"/>
                  </a:cubicBezTo>
                  <a:cubicBezTo>
                    <a:pt x="51364" y="0"/>
                    <a:pt x="25287" y="26077"/>
                    <a:pt x="25287" y="59267"/>
                  </a:cubicBezTo>
                  <a:cubicBezTo>
                    <a:pt x="25287" y="77442"/>
                    <a:pt x="33189" y="93246"/>
                    <a:pt x="45832" y="103519"/>
                  </a:cubicBezTo>
                  <a:cubicBezTo>
                    <a:pt x="18175" y="117743"/>
                    <a:pt x="0" y="146191"/>
                    <a:pt x="0" y="178590"/>
                  </a:cubicBezTo>
                  <a:lnTo>
                    <a:pt x="0" y="190444"/>
                  </a:lnTo>
                  <a:lnTo>
                    <a:pt x="169107" y="190444"/>
                  </a:lnTo>
                  <a:lnTo>
                    <a:pt x="169107" y="178590"/>
                  </a:lnTo>
                  <a:cubicBezTo>
                    <a:pt x="169107" y="146191"/>
                    <a:pt x="150142" y="117743"/>
                    <a:pt x="123274" y="103519"/>
                  </a:cubicBezTo>
                  <a:close/>
                  <a:moveTo>
                    <a:pt x="48993" y="59267"/>
                  </a:moveTo>
                  <a:cubicBezTo>
                    <a:pt x="48993" y="39511"/>
                    <a:pt x="64798" y="23707"/>
                    <a:pt x="84553" y="23707"/>
                  </a:cubicBezTo>
                  <a:cubicBezTo>
                    <a:pt x="104309" y="23707"/>
                    <a:pt x="120113" y="39511"/>
                    <a:pt x="120113" y="59267"/>
                  </a:cubicBezTo>
                  <a:cubicBezTo>
                    <a:pt x="120113" y="79022"/>
                    <a:pt x="104309" y="94827"/>
                    <a:pt x="84553" y="94827"/>
                  </a:cubicBezTo>
                  <a:cubicBezTo>
                    <a:pt x="64798" y="94827"/>
                    <a:pt x="48993" y="78232"/>
                    <a:pt x="48993" y="59267"/>
                  </a:cubicBezTo>
                  <a:close/>
                  <a:moveTo>
                    <a:pt x="24497" y="167527"/>
                  </a:moveTo>
                  <a:cubicBezTo>
                    <a:pt x="30028" y="139869"/>
                    <a:pt x="54525" y="118533"/>
                    <a:pt x="84553" y="118533"/>
                  </a:cubicBezTo>
                  <a:cubicBezTo>
                    <a:pt x="114582" y="118533"/>
                    <a:pt x="139079" y="139869"/>
                    <a:pt x="144610" y="167527"/>
                  </a:cubicBezTo>
                  <a:lnTo>
                    <a:pt x="24497" y="16752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250" name="Google Shape;250;p10"/>
            <p:cNvSpPr/>
            <p:nvPr/>
          </p:nvSpPr>
          <p:spPr>
            <a:xfrm>
              <a:off x="11333592" y="4550324"/>
              <a:ext cx="138288" cy="23706"/>
            </a:xfrm>
            <a:custGeom>
              <a:avLst/>
              <a:gdLst/>
              <a:ahLst/>
              <a:cxnLst/>
              <a:rect l="l" t="t" r="r" b="b"/>
              <a:pathLst>
                <a:path w="138288" h="23706" extrusionOk="0">
                  <a:moveTo>
                    <a:pt x="126436" y="0"/>
                  </a:moveTo>
                  <a:lnTo>
                    <a:pt x="11853" y="0"/>
                  </a:lnTo>
                  <a:cubicBezTo>
                    <a:pt x="5531" y="0"/>
                    <a:pt x="0" y="5532"/>
                    <a:pt x="0" y="11853"/>
                  </a:cubicBezTo>
                  <a:cubicBezTo>
                    <a:pt x="0" y="18175"/>
                    <a:pt x="5531" y="23707"/>
                    <a:pt x="11853" y="23707"/>
                  </a:cubicBezTo>
                  <a:lnTo>
                    <a:pt x="126436" y="23707"/>
                  </a:lnTo>
                  <a:cubicBezTo>
                    <a:pt x="132757" y="23707"/>
                    <a:pt x="138289" y="18175"/>
                    <a:pt x="138289" y="11853"/>
                  </a:cubicBezTo>
                  <a:cubicBezTo>
                    <a:pt x="138289" y="5532"/>
                    <a:pt x="132757" y="0"/>
                    <a:pt x="126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251" name="Google Shape;251;p10"/>
            <p:cNvSpPr/>
            <p:nvPr/>
          </p:nvSpPr>
          <p:spPr>
            <a:xfrm>
              <a:off x="11333592" y="4608010"/>
              <a:ext cx="138288" cy="23706"/>
            </a:xfrm>
            <a:custGeom>
              <a:avLst/>
              <a:gdLst/>
              <a:ahLst/>
              <a:cxnLst/>
              <a:rect l="l" t="t" r="r" b="b"/>
              <a:pathLst>
                <a:path w="138288" h="23706" extrusionOk="0">
                  <a:moveTo>
                    <a:pt x="126436" y="0"/>
                  </a:moveTo>
                  <a:lnTo>
                    <a:pt x="11853" y="0"/>
                  </a:lnTo>
                  <a:cubicBezTo>
                    <a:pt x="5531" y="0"/>
                    <a:pt x="0" y="5531"/>
                    <a:pt x="0" y="11853"/>
                  </a:cubicBezTo>
                  <a:cubicBezTo>
                    <a:pt x="0" y="18175"/>
                    <a:pt x="5531" y="23707"/>
                    <a:pt x="11853" y="23707"/>
                  </a:cubicBezTo>
                  <a:lnTo>
                    <a:pt x="126436" y="23707"/>
                  </a:lnTo>
                  <a:cubicBezTo>
                    <a:pt x="132757" y="23707"/>
                    <a:pt x="138289" y="18175"/>
                    <a:pt x="138289" y="11853"/>
                  </a:cubicBezTo>
                  <a:cubicBezTo>
                    <a:pt x="138289" y="5531"/>
                    <a:pt x="132757" y="0"/>
                    <a:pt x="126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252" name="Google Shape;252;p10"/>
            <p:cNvSpPr/>
            <p:nvPr/>
          </p:nvSpPr>
          <p:spPr>
            <a:xfrm>
              <a:off x="11333592" y="4665696"/>
              <a:ext cx="138288" cy="23706"/>
            </a:xfrm>
            <a:custGeom>
              <a:avLst/>
              <a:gdLst/>
              <a:ahLst/>
              <a:cxnLst/>
              <a:rect l="l" t="t" r="r" b="b"/>
              <a:pathLst>
                <a:path w="138288" h="23706" extrusionOk="0">
                  <a:moveTo>
                    <a:pt x="126436" y="0"/>
                  </a:moveTo>
                  <a:lnTo>
                    <a:pt x="11853" y="0"/>
                  </a:lnTo>
                  <a:cubicBezTo>
                    <a:pt x="5531" y="0"/>
                    <a:pt x="0" y="5532"/>
                    <a:pt x="0" y="11853"/>
                  </a:cubicBezTo>
                  <a:cubicBezTo>
                    <a:pt x="0" y="18175"/>
                    <a:pt x="5531" y="23707"/>
                    <a:pt x="11853" y="23707"/>
                  </a:cubicBezTo>
                  <a:lnTo>
                    <a:pt x="126436" y="23707"/>
                  </a:lnTo>
                  <a:cubicBezTo>
                    <a:pt x="132757" y="23707"/>
                    <a:pt x="138289" y="18175"/>
                    <a:pt x="138289" y="11853"/>
                  </a:cubicBezTo>
                  <a:cubicBezTo>
                    <a:pt x="138289" y="5532"/>
                    <a:pt x="132757" y="0"/>
                    <a:pt x="126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253" name="Google Shape;253;p10"/>
            <p:cNvSpPr/>
            <p:nvPr/>
          </p:nvSpPr>
          <p:spPr>
            <a:xfrm>
              <a:off x="11281437" y="4393860"/>
              <a:ext cx="23706" cy="23706"/>
            </a:xfrm>
            <a:custGeom>
              <a:avLst/>
              <a:gdLst/>
              <a:ahLst/>
              <a:cxnLst/>
              <a:rect l="l" t="t" r="r" b="b"/>
              <a:pathLst>
                <a:path w="23706" h="23706" extrusionOk="0">
                  <a:moveTo>
                    <a:pt x="23706" y="11853"/>
                  </a:moveTo>
                  <a:cubicBezTo>
                    <a:pt x="23706" y="18400"/>
                    <a:pt x="18399" y="23707"/>
                    <a:pt x="11853" y="23707"/>
                  </a:cubicBezTo>
                  <a:cubicBezTo>
                    <a:pt x="5307" y="23707"/>
                    <a:pt x="0" y="18400"/>
                    <a:pt x="0" y="11853"/>
                  </a:cubicBezTo>
                  <a:cubicBezTo>
                    <a:pt x="0" y="5307"/>
                    <a:pt x="5307" y="0"/>
                    <a:pt x="11853" y="0"/>
                  </a:cubicBezTo>
                  <a:cubicBezTo>
                    <a:pt x="18399" y="0"/>
                    <a:pt x="23706" y="5307"/>
                    <a:pt x="23706" y="118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sp>
        <p:nvSpPr>
          <p:cNvPr id="254" name="Google Shape;254;p10"/>
          <p:cNvSpPr/>
          <p:nvPr/>
        </p:nvSpPr>
        <p:spPr>
          <a:xfrm>
            <a:off x="914639" y="4047349"/>
            <a:ext cx="383592" cy="514553"/>
          </a:xfrm>
          <a:custGeom>
            <a:avLst/>
            <a:gdLst/>
            <a:ahLst/>
            <a:cxnLst/>
            <a:rect l="l" t="t" r="r" b="b"/>
            <a:pathLst>
              <a:path w="326361" h="437783" extrusionOk="0">
                <a:moveTo>
                  <a:pt x="285270" y="109051"/>
                </a:moveTo>
                <a:lnTo>
                  <a:pt x="285270" y="23707"/>
                </a:lnTo>
                <a:lnTo>
                  <a:pt x="326362" y="23707"/>
                </a:lnTo>
                <a:lnTo>
                  <a:pt x="326362" y="0"/>
                </a:lnTo>
                <a:lnTo>
                  <a:pt x="0" y="0"/>
                </a:lnTo>
                <a:lnTo>
                  <a:pt x="0" y="23707"/>
                </a:lnTo>
                <a:lnTo>
                  <a:pt x="41092" y="23707"/>
                </a:lnTo>
                <a:lnTo>
                  <a:pt x="41092" y="109051"/>
                </a:lnTo>
                <a:cubicBezTo>
                  <a:pt x="41092" y="157254"/>
                  <a:pt x="69540" y="199926"/>
                  <a:pt x="110631" y="218892"/>
                </a:cubicBezTo>
                <a:cubicBezTo>
                  <a:pt x="69540" y="238647"/>
                  <a:pt x="41092" y="280529"/>
                  <a:pt x="41092" y="328732"/>
                </a:cubicBezTo>
                <a:lnTo>
                  <a:pt x="41092" y="414077"/>
                </a:lnTo>
                <a:lnTo>
                  <a:pt x="0" y="414077"/>
                </a:lnTo>
                <a:lnTo>
                  <a:pt x="0" y="437783"/>
                </a:lnTo>
                <a:lnTo>
                  <a:pt x="326362" y="437783"/>
                </a:lnTo>
                <a:lnTo>
                  <a:pt x="326362" y="414077"/>
                </a:lnTo>
                <a:lnTo>
                  <a:pt x="285270" y="414077"/>
                </a:lnTo>
                <a:lnTo>
                  <a:pt x="285270" y="328732"/>
                </a:lnTo>
                <a:cubicBezTo>
                  <a:pt x="285270" y="280529"/>
                  <a:pt x="256822" y="237857"/>
                  <a:pt x="215731" y="218892"/>
                </a:cubicBezTo>
                <a:cubicBezTo>
                  <a:pt x="256822" y="199136"/>
                  <a:pt x="285270" y="157254"/>
                  <a:pt x="285270" y="109051"/>
                </a:cubicBezTo>
                <a:close/>
                <a:moveTo>
                  <a:pt x="261564" y="23707"/>
                </a:moveTo>
                <a:lnTo>
                  <a:pt x="261564" y="105890"/>
                </a:lnTo>
                <a:cubicBezTo>
                  <a:pt x="253661" y="97988"/>
                  <a:pt x="243389" y="90086"/>
                  <a:pt x="230745" y="85344"/>
                </a:cubicBezTo>
                <a:cubicBezTo>
                  <a:pt x="208619" y="77442"/>
                  <a:pt x="184912" y="79022"/>
                  <a:pt x="158835" y="90876"/>
                </a:cubicBezTo>
                <a:cubicBezTo>
                  <a:pt x="139869" y="99568"/>
                  <a:pt x="121694" y="101148"/>
                  <a:pt x="105890" y="95617"/>
                </a:cubicBezTo>
                <a:cubicBezTo>
                  <a:pt x="82183" y="86924"/>
                  <a:pt x="68749" y="64008"/>
                  <a:pt x="64798" y="56896"/>
                </a:cubicBezTo>
                <a:lnTo>
                  <a:pt x="64798" y="23707"/>
                </a:lnTo>
                <a:lnTo>
                  <a:pt x="261564" y="23707"/>
                </a:lnTo>
                <a:close/>
                <a:moveTo>
                  <a:pt x="64798" y="414077"/>
                </a:moveTo>
                <a:lnTo>
                  <a:pt x="64798" y="370614"/>
                </a:lnTo>
                <a:cubicBezTo>
                  <a:pt x="81393" y="367453"/>
                  <a:pt x="114582" y="361132"/>
                  <a:pt x="133548" y="349278"/>
                </a:cubicBezTo>
                <a:cubicBezTo>
                  <a:pt x="153303" y="337425"/>
                  <a:pt x="175429" y="337425"/>
                  <a:pt x="199136" y="349278"/>
                </a:cubicBezTo>
                <a:cubicBezTo>
                  <a:pt x="206248" y="353229"/>
                  <a:pt x="212570" y="357181"/>
                  <a:pt x="218892" y="361132"/>
                </a:cubicBezTo>
                <a:cubicBezTo>
                  <a:pt x="233116" y="369824"/>
                  <a:pt x="246549" y="378517"/>
                  <a:pt x="262354" y="380097"/>
                </a:cubicBezTo>
                <a:lnTo>
                  <a:pt x="262354" y="414077"/>
                </a:lnTo>
                <a:lnTo>
                  <a:pt x="64798" y="414077"/>
                </a:lnTo>
                <a:close/>
                <a:moveTo>
                  <a:pt x="261564" y="328732"/>
                </a:moveTo>
                <a:lnTo>
                  <a:pt x="261564" y="356390"/>
                </a:lnTo>
                <a:cubicBezTo>
                  <a:pt x="252871" y="354810"/>
                  <a:pt x="244179" y="350068"/>
                  <a:pt x="230745" y="341376"/>
                </a:cubicBezTo>
                <a:cubicBezTo>
                  <a:pt x="224423" y="337425"/>
                  <a:pt x="217311" y="332683"/>
                  <a:pt x="210199" y="328732"/>
                </a:cubicBezTo>
                <a:cubicBezTo>
                  <a:pt x="179381" y="312138"/>
                  <a:pt x="148562" y="312138"/>
                  <a:pt x="121694" y="328732"/>
                </a:cubicBezTo>
                <a:cubicBezTo>
                  <a:pt x="108261" y="336634"/>
                  <a:pt x="82973" y="342957"/>
                  <a:pt x="65589" y="346117"/>
                </a:cubicBezTo>
                <a:lnTo>
                  <a:pt x="65589" y="328732"/>
                </a:lnTo>
                <a:cubicBezTo>
                  <a:pt x="65589" y="274207"/>
                  <a:pt x="109841" y="230745"/>
                  <a:pt x="163576" y="230745"/>
                </a:cubicBezTo>
                <a:cubicBezTo>
                  <a:pt x="217311" y="230745"/>
                  <a:pt x="261564" y="274997"/>
                  <a:pt x="261564" y="328732"/>
                </a:cubicBezTo>
                <a:close/>
                <a:moveTo>
                  <a:pt x="162786" y="207038"/>
                </a:moveTo>
                <a:cubicBezTo>
                  <a:pt x="108261" y="207038"/>
                  <a:pt x="64798" y="162786"/>
                  <a:pt x="64798" y="109051"/>
                </a:cubicBezTo>
                <a:lnTo>
                  <a:pt x="64798" y="96407"/>
                </a:lnTo>
                <a:cubicBezTo>
                  <a:pt x="72701" y="105099"/>
                  <a:pt x="83764" y="113002"/>
                  <a:pt x="97197" y="117743"/>
                </a:cubicBezTo>
                <a:cubicBezTo>
                  <a:pt x="119324" y="126436"/>
                  <a:pt x="143030" y="124065"/>
                  <a:pt x="168317" y="113002"/>
                </a:cubicBezTo>
                <a:cubicBezTo>
                  <a:pt x="222843" y="87714"/>
                  <a:pt x="249710" y="125646"/>
                  <a:pt x="256822" y="138289"/>
                </a:cubicBezTo>
                <a:cubicBezTo>
                  <a:pt x="244179" y="177800"/>
                  <a:pt x="207038" y="207038"/>
                  <a:pt x="162786" y="2070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255" name="Google Shape;255;p10"/>
          <p:cNvSpPr/>
          <p:nvPr/>
        </p:nvSpPr>
        <p:spPr>
          <a:xfrm>
            <a:off x="1639955" y="4047349"/>
            <a:ext cx="231972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b="1" dirty="0">
                <a:solidFill>
                  <a:schemeClr val="lt1"/>
                </a:solidFill>
                <a:latin typeface="Montserrat SemiBold"/>
                <a:ea typeface="Montserrat SemiBold"/>
                <a:cs typeface="Montserrat SemiBold"/>
                <a:sym typeface="Montserrat SemiBold"/>
              </a:rPr>
              <a:t>Χαρτογραφήστε τις συνήθειες σας</a:t>
            </a:r>
            <a:endParaRPr sz="200" b="1" dirty="0">
              <a:solidFill>
                <a:schemeClr val="lt1"/>
              </a:solidFill>
              <a:latin typeface="Montserrat SemiBold"/>
              <a:ea typeface="Montserrat SemiBold"/>
              <a:cs typeface="Montserrat SemiBold"/>
              <a:sym typeface="Montserrat SemiBold"/>
            </a:endParaRPr>
          </a:p>
        </p:txBody>
      </p:sp>
      <p:sp>
        <p:nvSpPr>
          <p:cNvPr id="256" name="Google Shape;256;p10"/>
          <p:cNvSpPr/>
          <p:nvPr/>
        </p:nvSpPr>
        <p:spPr>
          <a:xfrm>
            <a:off x="1639955" y="5365979"/>
            <a:ext cx="231972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b="1" dirty="0">
                <a:solidFill>
                  <a:schemeClr val="lt1"/>
                </a:solidFill>
                <a:latin typeface="Montserrat SemiBold"/>
                <a:ea typeface="Montserrat SemiBold"/>
                <a:cs typeface="Montserrat SemiBold"/>
                <a:sym typeface="Montserrat SemiBold"/>
              </a:rPr>
              <a:t>Συζητήστε με την ομάδα!</a:t>
            </a:r>
            <a:endParaRPr sz="200" b="1" dirty="0">
              <a:solidFill>
                <a:schemeClr val="lt1"/>
              </a:solidFill>
              <a:latin typeface="Montserrat SemiBold"/>
              <a:ea typeface="Montserrat SemiBold"/>
              <a:cs typeface="Montserrat SemiBold"/>
              <a:sym typeface="Montserrat SemiBold"/>
            </a:endParaRPr>
          </a:p>
        </p:txBody>
      </p:sp>
      <p:pic>
        <p:nvPicPr>
          <p:cNvPr id="257" name="Google Shape;257;p10"/>
          <p:cNvPicPr preferRelativeResize="0"/>
          <p:nvPr/>
        </p:nvPicPr>
        <p:blipFill rotWithShape="1">
          <a:blip r:embed="rId3">
            <a:alphaModFix/>
          </a:blip>
          <a:srcRect/>
          <a:stretch/>
        </p:blipFill>
        <p:spPr>
          <a:xfrm>
            <a:off x="4367261" y="3993795"/>
            <a:ext cx="605052" cy="605052"/>
          </a:xfrm>
          <a:prstGeom prst="rect">
            <a:avLst/>
          </a:prstGeom>
          <a:noFill/>
          <a:ln>
            <a:noFill/>
          </a:ln>
        </p:spPr>
      </p:pic>
      <p:pic>
        <p:nvPicPr>
          <p:cNvPr id="258" name="Google Shape;258;p10" descr="Immagine che contiene testo, segnale, esterni&#10;&#10;Descrizione generata automaticamente"/>
          <p:cNvPicPr preferRelativeResize="0"/>
          <p:nvPr/>
        </p:nvPicPr>
        <p:blipFill rotWithShape="1">
          <a:blip r:embed="rId4">
            <a:alphaModFix/>
          </a:blip>
          <a:srcRect/>
          <a:stretch/>
        </p:blipFill>
        <p:spPr>
          <a:xfrm>
            <a:off x="7003971" y="2312022"/>
            <a:ext cx="605052" cy="605052"/>
          </a:xfrm>
          <a:prstGeom prst="rect">
            <a:avLst/>
          </a:prstGeom>
          <a:noFill/>
          <a:ln>
            <a:noFill/>
          </a:ln>
        </p:spPr>
      </p:pic>
      <p:pic>
        <p:nvPicPr>
          <p:cNvPr id="259" name="Google Shape;259;p10"/>
          <p:cNvPicPr preferRelativeResize="0"/>
          <p:nvPr/>
        </p:nvPicPr>
        <p:blipFill rotWithShape="1">
          <a:blip r:embed="rId5">
            <a:alphaModFix/>
          </a:blip>
          <a:srcRect/>
          <a:stretch/>
        </p:blipFill>
        <p:spPr>
          <a:xfrm>
            <a:off x="9424293" y="566678"/>
            <a:ext cx="605052" cy="605052"/>
          </a:xfrm>
          <a:prstGeom prst="rect">
            <a:avLst/>
          </a:prstGeom>
          <a:noFill/>
          <a:ln>
            <a:noFill/>
          </a:ln>
        </p:spPr>
      </p:pic>
      <p:pic>
        <p:nvPicPr>
          <p:cNvPr id="260" name="Google Shape;260;p10"/>
          <p:cNvPicPr preferRelativeResize="0"/>
          <p:nvPr/>
        </p:nvPicPr>
        <p:blipFill>
          <a:blip r:embed="rId6">
            <a:alphaModFix/>
          </a:blip>
          <a:stretch>
            <a:fillRect/>
          </a:stretch>
        </p:blipFill>
        <p:spPr>
          <a:xfrm>
            <a:off x="7501826" y="3580385"/>
            <a:ext cx="4449984" cy="2968105"/>
          </a:xfrm>
          <a:prstGeom prst="rect">
            <a:avLst/>
          </a:prstGeom>
          <a:noFill/>
          <a:ln>
            <a:noFill/>
          </a:ln>
        </p:spPr>
      </p:pic>
      <p:pic>
        <p:nvPicPr>
          <p:cNvPr id="261" name="Google Shape;261;p10"/>
          <p:cNvPicPr preferRelativeResize="0"/>
          <p:nvPr/>
        </p:nvPicPr>
        <p:blipFill>
          <a:blip r:embed="rId7">
            <a:alphaModFix/>
          </a:blip>
          <a:stretch>
            <a:fillRect/>
          </a:stretch>
        </p:blipFill>
        <p:spPr>
          <a:xfrm>
            <a:off x="8796023" y="1409580"/>
            <a:ext cx="3155782" cy="2103855"/>
          </a:xfrm>
          <a:prstGeom prst="rect">
            <a:avLst/>
          </a:prstGeom>
          <a:noFill/>
          <a:ln>
            <a:noFill/>
          </a:ln>
        </p:spPr>
      </p:pic>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1"/>
          <p:cNvSpPr/>
          <p:nvPr/>
        </p:nvSpPr>
        <p:spPr>
          <a:xfrm>
            <a:off x="8124825" y="11083"/>
            <a:ext cx="3600450" cy="230828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l-GR" sz="3600" b="1" dirty="0">
                <a:solidFill>
                  <a:schemeClr val="dk2"/>
                </a:solidFill>
                <a:latin typeface="Montserrat SemiBold"/>
                <a:ea typeface="Montserrat SemiBold"/>
                <a:cs typeface="Montserrat SemiBold"/>
                <a:sym typeface="Montserrat SemiBold"/>
              </a:rPr>
              <a:t>Έχετε σκεφτεί το οικολογικό σας αποτύπωμα;</a:t>
            </a:r>
            <a:endParaRPr sz="3600" b="1" dirty="0">
              <a:solidFill>
                <a:schemeClr val="dk2"/>
              </a:solidFill>
              <a:latin typeface="Montserrat SemiBold"/>
              <a:ea typeface="Montserrat SemiBold"/>
              <a:cs typeface="Montserrat SemiBold"/>
              <a:sym typeface="Montserrat SemiBold"/>
            </a:endParaRPr>
          </a:p>
        </p:txBody>
      </p:sp>
      <p:sp>
        <p:nvSpPr>
          <p:cNvPr id="267" name="Google Shape;267;p11"/>
          <p:cNvSpPr/>
          <p:nvPr/>
        </p:nvSpPr>
        <p:spPr>
          <a:xfrm>
            <a:off x="4667250" y="0"/>
            <a:ext cx="2819400" cy="2330450"/>
          </a:xfrm>
          <a:prstGeom prst="rect">
            <a:avLst/>
          </a:prstGeom>
          <a:solidFill>
            <a:srgbClr val="B5DB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68" name="Google Shape;268;p11"/>
          <p:cNvSpPr/>
          <p:nvPr/>
        </p:nvSpPr>
        <p:spPr>
          <a:xfrm>
            <a:off x="-19050" y="0"/>
            <a:ext cx="1638300" cy="6858000"/>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69" name="Google Shape;269;p11"/>
          <p:cNvSpPr/>
          <p:nvPr/>
        </p:nvSpPr>
        <p:spPr>
          <a:xfrm>
            <a:off x="7620000" y="5588000"/>
            <a:ext cx="4572000" cy="1270000"/>
          </a:xfrm>
          <a:prstGeom prst="rect">
            <a:avLst/>
          </a:prstGeom>
          <a:solidFill>
            <a:srgbClr val="B5DB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270" name="Google Shape;270;p11"/>
          <p:cNvPicPr preferRelativeResize="0"/>
          <p:nvPr/>
        </p:nvPicPr>
        <p:blipFill>
          <a:blip r:embed="rId3">
            <a:alphaModFix/>
          </a:blip>
          <a:stretch>
            <a:fillRect/>
          </a:stretch>
        </p:blipFill>
        <p:spPr>
          <a:xfrm>
            <a:off x="7620000" y="2663625"/>
            <a:ext cx="4572000" cy="3093174"/>
          </a:xfrm>
          <a:prstGeom prst="rect">
            <a:avLst/>
          </a:prstGeom>
          <a:noFill/>
          <a:ln>
            <a:noFill/>
          </a:ln>
        </p:spPr>
      </p:pic>
      <p:pic>
        <p:nvPicPr>
          <p:cNvPr id="271" name="Google Shape;271;p11"/>
          <p:cNvPicPr preferRelativeResize="0"/>
          <p:nvPr/>
        </p:nvPicPr>
        <p:blipFill>
          <a:blip r:embed="rId4">
            <a:alphaModFix/>
          </a:blip>
          <a:stretch>
            <a:fillRect/>
          </a:stretch>
        </p:blipFill>
        <p:spPr>
          <a:xfrm>
            <a:off x="-19050" y="0"/>
            <a:ext cx="7486651" cy="5432214"/>
          </a:xfrm>
          <a:prstGeom prst="rect">
            <a:avLst/>
          </a:prstGeom>
          <a:noFill/>
          <a:ln>
            <a:noFill/>
          </a:ln>
        </p:spPr>
      </p:pic>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8"/>
          <p:cNvSpPr/>
          <p:nvPr/>
        </p:nvSpPr>
        <p:spPr>
          <a:xfrm>
            <a:off x="0" y="6001133"/>
            <a:ext cx="12192000" cy="85686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77" name="Google Shape;277;p18"/>
          <p:cNvSpPr/>
          <p:nvPr/>
        </p:nvSpPr>
        <p:spPr>
          <a:xfrm>
            <a:off x="701447" y="767921"/>
            <a:ext cx="38886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600" b="1" dirty="0">
                <a:solidFill>
                  <a:srgbClr val="65BAAF"/>
                </a:solidFill>
                <a:latin typeface="Montserrat SemiBold"/>
                <a:ea typeface="Montserrat SemiBold"/>
                <a:cs typeface="Montserrat SemiBold"/>
                <a:sym typeface="Montserrat SemiBold"/>
              </a:rPr>
              <a:t>Σας ευχαριστούμε!</a:t>
            </a:r>
            <a:endParaRPr dirty="0"/>
          </a:p>
        </p:txBody>
      </p:sp>
      <p:grpSp>
        <p:nvGrpSpPr>
          <p:cNvPr id="278" name="Google Shape;278;p18"/>
          <p:cNvGrpSpPr/>
          <p:nvPr/>
        </p:nvGrpSpPr>
        <p:grpSpPr>
          <a:xfrm>
            <a:off x="10357190" y="578381"/>
            <a:ext cx="1133363" cy="1089425"/>
            <a:chOff x="642956" y="329616"/>
            <a:chExt cx="1133363" cy="1089425"/>
          </a:xfrm>
        </p:grpSpPr>
        <p:sp>
          <p:nvSpPr>
            <p:cNvPr id="279" name="Google Shape;279;p18"/>
            <p:cNvSpPr/>
            <p:nvPr/>
          </p:nvSpPr>
          <p:spPr>
            <a:xfrm>
              <a:off x="642956" y="329616"/>
              <a:ext cx="893082" cy="89988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80" name="Google Shape;280;p18"/>
            <p:cNvSpPr/>
            <p:nvPr/>
          </p:nvSpPr>
          <p:spPr>
            <a:xfrm>
              <a:off x="883237" y="519156"/>
              <a:ext cx="893082" cy="899885"/>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5BAAF"/>
                </a:solidFill>
                <a:latin typeface="Open Sans"/>
                <a:ea typeface="Open Sans"/>
                <a:cs typeface="Open Sans"/>
                <a:sym typeface="Open Sans"/>
              </a:endParaRPr>
            </a:p>
          </p:txBody>
        </p:sp>
      </p:grpSp>
      <p:pic>
        <p:nvPicPr>
          <p:cNvPr id="281" name="Google Shape;281;p18"/>
          <p:cNvPicPr preferRelativeResize="0"/>
          <p:nvPr/>
        </p:nvPicPr>
        <p:blipFill rotWithShape="1">
          <a:blip r:embed="rId3">
            <a:alphaModFix/>
          </a:blip>
          <a:srcRect/>
          <a:stretch/>
        </p:blipFill>
        <p:spPr>
          <a:xfrm>
            <a:off x="9413448" y="5398993"/>
            <a:ext cx="2368046" cy="497200"/>
          </a:xfrm>
          <a:prstGeom prst="rect">
            <a:avLst/>
          </a:prstGeom>
          <a:noFill/>
          <a:ln>
            <a:noFill/>
          </a:ln>
        </p:spPr>
      </p:pic>
      <p:sp>
        <p:nvSpPr>
          <p:cNvPr id="282" name="Google Shape;282;p18"/>
          <p:cNvSpPr txBox="1"/>
          <p:nvPr/>
        </p:nvSpPr>
        <p:spPr>
          <a:xfrm>
            <a:off x="5328332" y="6148656"/>
            <a:ext cx="61623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0" i="0">
                <a:solidFill>
                  <a:srgbClr val="40404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2022-1-ES01-KA220-ADU-000085390</a:t>
            </a:r>
            <a:endParaRPr sz="1050">
              <a:solidFill>
                <a:schemeClr val="dk1"/>
              </a:solidFill>
              <a:latin typeface="Open Sans"/>
              <a:ea typeface="Open Sans"/>
              <a:cs typeface="Open Sans"/>
              <a:sym typeface="Open Sans"/>
            </a:endParaRPr>
          </a:p>
        </p:txBody>
      </p:sp>
      <p:pic>
        <p:nvPicPr>
          <p:cNvPr id="283" name="Google Shape;283;p18" descr="Immagine che contiene testo, arma&#10;&#10;Descrizione generata automaticamente"/>
          <p:cNvPicPr preferRelativeResize="0"/>
          <p:nvPr/>
        </p:nvPicPr>
        <p:blipFill rotWithShape="1">
          <a:blip r:embed="rId4">
            <a:alphaModFix/>
          </a:blip>
          <a:srcRect/>
          <a:stretch/>
        </p:blipFill>
        <p:spPr>
          <a:xfrm>
            <a:off x="1484425" y="3075231"/>
            <a:ext cx="5168899" cy="2705099"/>
          </a:xfrm>
          <a:prstGeom prst="rect">
            <a:avLst/>
          </a:prstGeom>
          <a:noFill/>
          <a:ln>
            <a:noFill/>
          </a:ln>
        </p:spPr>
      </p:pic>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20"/>
        <p:cNvGrpSpPr/>
        <p:nvPr/>
      </p:nvGrpSpPr>
      <p:grpSpPr>
        <a:xfrm>
          <a:off x="0" y="0"/>
          <a:ext cx="0" cy="0"/>
          <a:chOff x="0" y="0"/>
          <a:chExt cx="0" cy="0"/>
        </a:xfrm>
      </p:grpSpPr>
      <p:pic>
        <p:nvPicPr>
          <p:cNvPr id="121" name="Google Shape;121;g29fb77b7c7d_0_0" descr="A picture containing sky, flower, plant, orange&#10;&#10;Description automatically generated"/>
          <p:cNvPicPr preferRelativeResize="0">
            <a:picLocks noGrp="1"/>
          </p:cNvPicPr>
          <p:nvPr>
            <p:ph type="pic" idx="2"/>
          </p:nvPr>
        </p:nvPicPr>
        <p:blipFill rotWithShape="1">
          <a:blip r:embed="rId3">
            <a:alphaModFix/>
          </a:blip>
          <a:srcRect t="21875" b="21875"/>
          <a:stretch/>
        </p:blipFill>
        <p:spPr>
          <a:xfrm>
            <a:off x="0" y="0"/>
            <a:ext cx="12192000" cy="6857999"/>
          </a:xfrm>
          <a:prstGeom prst="rect">
            <a:avLst/>
          </a:prstGeom>
          <a:solidFill>
            <a:schemeClr val="accent1"/>
          </a:solidFill>
          <a:ln>
            <a:noFill/>
          </a:ln>
        </p:spPr>
      </p:pic>
      <p:grpSp>
        <p:nvGrpSpPr>
          <p:cNvPr id="122" name="Google Shape;122;g29fb77b7c7d_0_0"/>
          <p:cNvGrpSpPr/>
          <p:nvPr/>
        </p:nvGrpSpPr>
        <p:grpSpPr>
          <a:xfrm>
            <a:off x="642956" y="329616"/>
            <a:ext cx="1133381" cy="1089540"/>
            <a:chOff x="642956" y="329616"/>
            <a:chExt cx="1133381" cy="1089540"/>
          </a:xfrm>
        </p:grpSpPr>
        <p:sp>
          <p:nvSpPr>
            <p:cNvPr id="123" name="Google Shape;123;g29fb77b7c7d_0_0"/>
            <p:cNvSpPr/>
            <p:nvPr/>
          </p:nvSpPr>
          <p:spPr>
            <a:xfrm>
              <a:off x="642956" y="329616"/>
              <a:ext cx="893100" cy="900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24" name="Google Shape;124;g29fb77b7c7d_0_0"/>
            <p:cNvSpPr/>
            <p:nvPr/>
          </p:nvSpPr>
          <p:spPr>
            <a:xfrm>
              <a:off x="883237" y="519156"/>
              <a:ext cx="893100" cy="900000"/>
            </a:xfrm>
            <a:prstGeom prst="rect">
              <a:avLst/>
            </a:prstGeom>
            <a:solidFill>
              <a:srgbClr val="B5DB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grpSp>
      <p:pic>
        <p:nvPicPr>
          <p:cNvPr id="125" name="Google Shape;125;g29fb77b7c7d_0_0"/>
          <p:cNvPicPr preferRelativeResize="0"/>
          <p:nvPr/>
        </p:nvPicPr>
        <p:blipFill rotWithShape="1">
          <a:blip r:embed="rId4">
            <a:alphaModFix/>
          </a:blip>
          <a:srcRect/>
          <a:stretch/>
        </p:blipFill>
        <p:spPr>
          <a:xfrm>
            <a:off x="2216549" y="4009089"/>
            <a:ext cx="727698" cy="697691"/>
          </a:xfrm>
          <a:prstGeom prst="rect">
            <a:avLst/>
          </a:prstGeom>
          <a:noFill/>
          <a:ln>
            <a:noFill/>
          </a:ln>
        </p:spPr>
      </p:pic>
      <p:pic>
        <p:nvPicPr>
          <p:cNvPr id="126" name="Google Shape;126;g29fb77b7c7d_0_0"/>
          <p:cNvPicPr preferRelativeResize="0"/>
          <p:nvPr/>
        </p:nvPicPr>
        <p:blipFill rotWithShape="1">
          <a:blip r:embed="rId5">
            <a:alphaModFix/>
          </a:blip>
          <a:srcRect/>
          <a:stretch/>
        </p:blipFill>
        <p:spPr>
          <a:xfrm>
            <a:off x="3369447" y="4009089"/>
            <a:ext cx="727697" cy="718124"/>
          </a:xfrm>
          <a:prstGeom prst="rect">
            <a:avLst/>
          </a:prstGeom>
          <a:noFill/>
          <a:ln>
            <a:noFill/>
          </a:ln>
        </p:spPr>
      </p:pic>
      <p:pic>
        <p:nvPicPr>
          <p:cNvPr id="127" name="Google Shape;127;g29fb77b7c7d_0_0" descr="Immagine che contiene testo, segnale, esterni&#10;&#10;Descrizione generata automaticamente"/>
          <p:cNvPicPr preferRelativeResize="0"/>
          <p:nvPr/>
        </p:nvPicPr>
        <p:blipFill rotWithShape="1">
          <a:blip r:embed="rId6">
            <a:alphaModFix/>
          </a:blip>
          <a:srcRect/>
          <a:stretch/>
        </p:blipFill>
        <p:spPr>
          <a:xfrm>
            <a:off x="5665269" y="4009089"/>
            <a:ext cx="697690" cy="697690"/>
          </a:xfrm>
          <a:prstGeom prst="rect">
            <a:avLst/>
          </a:prstGeom>
          <a:noFill/>
          <a:ln>
            <a:noFill/>
          </a:ln>
        </p:spPr>
      </p:pic>
      <p:pic>
        <p:nvPicPr>
          <p:cNvPr id="128" name="Google Shape;128;g29fb77b7c7d_0_0" descr="Immagine che contiene edificio, davanzale&#10;&#10;Descrizione generata automaticamente"/>
          <p:cNvPicPr preferRelativeResize="0"/>
          <p:nvPr/>
        </p:nvPicPr>
        <p:blipFill rotWithShape="1">
          <a:blip r:embed="rId7">
            <a:alphaModFix/>
          </a:blip>
          <a:srcRect/>
          <a:stretch/>
        </p:blipFill>
        <p:spPr>
          <a:xfrm>
            <a:off x="6798133" y="4018664"/>
            <a:ext cx="727697" cy="718124"/>
          </a:xfrm>
          <a:prstGeom prst="rect">
            <a:avLst/>
          </a:prstGeom>
          <a:noFill/>
          <a:ln>
            <a:noFill/>
          </a:ln>
        </p:spPr>
      </p:pic>
      <p:pic>
        <p:nvPicPr>
          <p:cNvPr id="129" name="Google Shape;129;g29fb77b7c7d_0_0"/>
          <p:cNvPicPr preferRelativeResize="0"/>
          <p:nvPr/>
        </p:nvPicPr>
        <p:blipFill rotWithShape="1">
          <a:blip r:embed="rId8">
            <a:alphaModFix/>
          </a:blip>
          <a:srcRect/>
          <a:stretch/>
        </p:blipFill>
        <p:spPr>
          <a:xfrm>
            <a:off x="4507341" y="4009089"/>
            <a:ext cx="727698" cy="727698"/>
          </a:xfrm>
          <a:prstGeom prst="rect">
            <a:avLst/>
          </a:prstGeom>
          <a:noFill/>
          <a:ln>
            <a:noFill/>
          </a:ln>
        </p:spPr>
      </p:pic>
      <p:pic>
        <p:nvPicPr>
          <p:cNvPr id="130" name="Google Shape;130;g29fb77b7c7d_0_0"/>
          <p:cNvPicPr preferRelativeResize="0"/>
          <p:nvPr/>
        </p:nvPicPr>
        <p:blipFill rotWithShape="1">
          <a:blip r:embed="rId9">
            <a:alphaModFix/>
          </a:blip>
          <a:srcRect/>
          <a:stretch/>
        </p:blipFill>
        <p:spPr>
          <a:xfrm>
            <a:off x="7951031" y="4009089"/>
            <a:ext cx="727699" cy="727700"/>
          </a:xfrm>
          <a:prstGeom prst="rect">
            <a:avLst/>
          </a:prstGeom>
          <a:noFill/>
          <a:ln>
            <a:noFill/>
          </a:ln>
        </p:spPr>
      </p:pic>
      <p:pic>
        <p:nvPicPr>
          <p:cNvPr id="131" name="Google Shape;131;g29fb77b7c7d_0_0"/>
          <p:cNvPicPr preferRelativeResize="0"/>
          <p:nvPr/>
        </p:nvPicPr>
        <p:blipFill rotWithShape="1">
          <a:blip r:embed="rId10">
            <a:alphaModFix/>
          </a:blip>
          <a:srcRect/>
          <a:stretch/>
        </p:blipFill>
        <p:spPr>
          <a:xfrm>
            <a:off x="9103929" y="4009089"/>
            <a:ext cx="727698" cy="727698"/>
          </a:xfrm>
          <a:prstGeom prst="rect">
            <a:avLst/>
          </a:prstGeom>
          <a:noFill/>
          <a:ln>
            <a:noFill/>
          </a:ln>
        </p:spPr>
      </p:pic>
      <p:pic>
        <p:nvPicPr>
          <p:cNvPr id="132" name="Google Shape;132;g29fb77b7c7d_0_0"/>
          <p:cNvPicPr preferRelativeResize="0"/>
          <p:nvPr/>
        </p:nvPicPr>
        <p:blipFill rotWithShape="1">
          <a:blip r:embed="rId11">
            <a:alphaModFix/>
          </a:blip>
          <a:srcRect/>
          <a:stretch/>
        </p:blipFill>
        <p:spPr>
          <a:xfrm>
            <a:off x="642956" y="6009558"/>
            <a:ext cx="2368046" cy="497200"/>
          </a:xfrm>
          <a:prstGeom prst="rect">
            <a:avLst/>
          </a:prstGeom>
          <a:noFill/>
          <a:ln>
            <a:noFill/>
          </a:ln>
        </p:spPr>
      </p:pic>
      <p:sp>
        <p:nvSpPr>
          <p:cNvPr id="133" name="Google Shape;133;g29fb77b7c7d_0_0"/>
          <p:cNvSpPr txBox="1"/>
          <p:nvPr/>
        </p:nvSpPr>
        <p:spPr>
          <a:xfrm>
            <a:off x="3281848" y="5888826"/>
            <a:ext cx="61623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0" i="0" u="none" strike="noStrike" cap="none">
                <a:solidFill>
                  <a:srgbClr val="40404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50">
              <a:solidFill>
                <a:schemeClr val="dk1"/>
              </a:solidFill>
              <a:latin typeface="Open Sans"/>
              <a:ea typeface="Open Sans"/>
              <a:cs typeface="Open Sans"/>
              <a:sym typeface="Open Sans"/>
            </a:endParaRPr>
          </a:p>
        </p:txBody>
      </p:sp>
      <p:sp>
        <p:nvSpPr>
          <p:cNvPr id="134" name="Google Shape;134;g29fb77b7c7d_0_0"/>
          <p:cNvSpPr txBox="1"/>
          <p:nvPr/>
        </p:nvSpPr>
        <p:spPr>
          <a:xfrm>
            <a:off x="2944247" y="1020575"/>
            <a:ext cx="6299700" cy="264684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GR" sz="4000" b="1" dirty="0">
                <a:solidFill>
                  <a:srgbClr val="0A5B61"/>
                </a:solidFill>
                <a:latin typeface="Open Sans"/>
                <a:ea typeface="Open Sans"/>
                <a:cs typeface="Open Sans"/>
                <a:sym typeface="Open Sans"/>
              </a:rPr>
              <a:t>ΕΝΟΤΗΤΑ 2</a:t>
            </a:r>
            <a:r>
              <a:rPr lang="en-US" sz="4000" b="1" dirty="0">
                <a:solidFill>
                  <a:srgbClr val="0A5B61"/>
                </a:solidFill>
                <a:latin typeface="Open Sans"/>
                <a:ea typeface="Open Sans"/>
                <a:cs typeface="Open Sans"/>
                <a:sym typeface="Open Sans"/>
              </a:rPr>
              <a:t>: </a:t>
            </a:r>
            <a:endParaRPr lang="el-GR" sz="4000" b="1" dirty="0">
              <a:solidFill>
                <a:srgbClr val="0A5B61"/>
              </a:solidFill>
              <a:latin typeface="Open Sans"/>
              <a:ea typeface="Open Sans"/>
              <a:cs typeface="Open Sans"/>
              <a:sym typeface="Open Sans"/>
            </a:endParaRPr>
          </a:p>
          <a:p>
            <a:pPr marL="0" lvl="0" indent="0" algn="ctr" rtl="0">
              <a:spcBef>
                <a:spcPts val="0"/>
              </a:spcBef>
              <a:spcAft>
                <a:spcPts val="0"/>
              </a:spcAft>
              <a:buNone/>
            </a:pPr>
            <a:r>
              <a:rPr lang="el-GR" sz="4000" b="1" dirty="0">
                <a:solidFill>
                  <a:srgbClr val="0A5B61"/>
                </a:solidFill>
                <a:latin typeface="Open Sans"/>
                <a:ea typeface="Open Sans"/>
                <a:cs typeface="Open Sans"/>
                <a:sym typeface="Open Sans"/>
              </a:rPr>
              <a:t>Βιώσιμος τρόπος ζωής &amp; οικολογικό αποτύπωμα</a:t>
            </a:r>
            <a:endParaRPr sz="3000" dirty="0"/>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9f06c3f814_1_25"/>
          <p:cNvSpPr/>
          <p:nvPr/>
        </p:nvSpPr>
        <p:spPr>
          <a:xfrm>
            <a:off x="1229238" y="525610"/>
            <a:ext cx="4717200"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3600" b="1" dirty="0">
                <a:solidFill>
                  <a:schemeClr val="dk2"/>
                </a:solidFill>
                <a:latin typeface="Montserrat SemiBold"/>
                <a:ea typeface="Montserrat SemiBold"/>
                <a:cs typeface="Montserrat SemiBold"/>
                <a:sym typeface="Montserrat SemiBold"/>
              </a:rPr>
              <a:t>Τι είναι βιώσιμο;</a:t>
            </a:r>
            <a:endParaRPr dirty="0"/>
          </a:p>
        </p:txBody>
      </p:sp>
      <p:sp>
        <p:nvSpPr>
          <p:cNvPr id="140" name="Google Shape;140;g29f06c3f814_1_25"/>
          <p:cNvSpPr/>
          <p:nvPr/>
        </p:nvSpPr>
        <p:spPr>
          <a:xfrm>
            <a:off x="11667272" y="0"/>
            <a:ext cx="524700" cy="68580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2A100"/>
              </a:solidFill>
              <a:latin typeface="Open Sans"/>
              <a:ea typeface="Open Sans"/>
              <a:cs typeface="Open Sans"/>
              <a:sym typeface="Open Sans"/>
            </a:endParaRPr>
          </a:p>
        </p:txBody>
      </p:sp>
      <p:pic>
        <p:nvPicPr>
          <p:cNvPr id="141" name="Google Shape;141;g29f06c3f814_1_25"/>
          <p:cNvPicPr preferRelativeResize="0"/>
          <p:nvPr/>
        </p:nvPicPr>
        <p:blipFill rotWithShape="1">
          <a:blip r:embed="rId3">
            <a:alphaModFix/>
          </a:blip>
          <a:srcRect/>
          <a:stretch/>
        </p:blipFill>
        <p:spPr>
          <a:xfrm>
            <a:off x="1184007" y="2038775"/>
            <a:ext cx="1101436" cy="1101436"/>
          </a:xfrm>
          <a:prstGeom prst="rect">
            <a:avLst/>
          </a:prstGeom>
          <a:noFill/>
          <a:ln>
            <a:noFill/>
          </a:ln>
        </p:spPr>
      </p:pic>
      <p:pic>
        <p:nvPicPr>
          <p:cNvPr id="142" name="Google Shape;142;g29f06c3f814_1_25" descr="Immagine che contiene edificio, davanzale&#10;&#10;Descrizione generata automaticamente"/>
          <p:cNvPicPr preferRelativeResize="0"/>
          <p:nvPr/>
        </p:nvPicPr>
        <p:blipFill rotWithShape="1">
          <a:blip r:embed="rId4">
            <a:alphaModFix/>
          </a:blip>
          <a:srcRect/>
          <a:stretch/>
        </p:blipFill>
        <p:spPr>
          <a:xfrm>
            <a:off x="10067904" y="129625"/>
            <a:ext cx="769925" cy="759775"/>
          </a:xfrm>
          <a:prstGeom prst="rect">
            <a:avLst/>
          </a:prstGeom>
          <a:noFill/>
          <a:ln>
            <a:noFill/>
          </a:ln>
        </p:spPr>
      </p:pic>
      <p:pic>
        <p:nvPicPr>
          <p:cNvPr id="143" name="Google Shape;143;g29f06c3f814_1_25"/>
          <p:cNvPicPr preferRelativeResize="0"/>
          <p:nvPr/>
        </p:nvPicPr>
        <p:blipFill>
          <a:blip r:embed="rId5">
            <a:alphaModFix/>
          </a:blip>
          <a:stretch>
            <a:fillRect/>
          </a:stretch>
        </p:blipFill>
        <p:spPr>
          <a:xfrm>
            <a:off x="6530923" y="1426275"/>
            <a:ext cx="4306900" cy="2872676"/>
          </a:xfrm>
          <a:prstGeom prst="rect">
            <a:avLst/>
          </a:prstGeom>
          <a:noFill/>
          <a:ln>
            <a:noFill/>
          </a:ln>
        </p:spPr>
      </p:pic>
      <p:pic>
        <p:nvPicPr>
          <p:cNvPr id="144" name="Google Shape;144;g29f06c3f814_1_25"/>
          <p:cNvPicPr preferRelativeResize="0"/>
          <p:nvPr/>
        </p:nvPicPr>
        <p:blipFill>
          <a:blip r:embed="rId6">
            <a:alphaModFix/>
          </a:blip>
          <a:stretch>
            <a:fillRect/>
          </a:stretch>
        </p:blipFill>
        <p:spPr>
          <a:xfrm>
            <a:off x="2657950" y="1790325"/>
            <a:ext cx="3344850" cy="2508626"/>
          </a:xfrm>
          <a:prstGeom prst="rect">
            <a:avLst/>
          </a:prstGeom>
          <a:noFill/>
          <a:ln>
            <a:noFill/>
          </a:ln>
        </p:spPr>
      </p:pic>
      <p:pic>
        <p:nvPicPr>
          <p:cNvPr id="145" name="Google Shape;145;g29f06c3f814_1_25"/>
          <p:cNvPicPr preferRelativeResize="0"/>
          <p:nvPr/>
        </p:nvPicPr>
        <p:blipFill>
          <a:blip r:embed="rId7">
            <a:alphaModFix/>
          </a:blip>
          <a:stretch>
            <a:fillRect/>
          </a:stretch>
        </p:blipFill>
        <p:spPr>
          <a:xfrm>
            <a:off x="6530925" y="4601500"/>
            <a:ext cx="4306900" cy="2153450"/>
          </a:xfrm>
          <a:prstGeom prst="rect">
            <a:avLst/>
          </a:prstGeom>
          <a:noFill/>
          <a:ln>
            <a:noFill/>
          </a:ln>
        </p:spPr>
      </p:pic>
      <p:pic>
        <p:nvPicPr>
          <p:cNvPr id="146" name="Google Shape;146;g29f06c3f814_1_25"/>
          <p:cNvPicPr preferRelativeResize="0"/>
          <p:nvPr/>
        </p:nvPicPr>
        <p:blipFill>
          <a:blip r:embed="rId8">
            <a:alphaModFix/>
          </a:blip>
          <a:stretch>
            <a:fillRect/>
          </a:stretch>
        </p:blipFill>
        <p:spPr>
          <a:xfrm>
            <a:off x="276950" y="4464425"/>
            <a:ext cx="3430748" cy="2290524"/>
          </a:xfrm>
          <a:prstGeom prst="rect">
            <a:avLst/>
          </a:prstGeom>
          <a:noFill/>
          <a:ln>
            <a:noFill/>
          </a:ln>
        </p:spPr>
      </p:pic>
      <p:pic>
        <p:nvPicPr>
          <p:cNvPr id="147" name="Google Shape;147;g29f06c3f814_1_25"/>
          <p:cNvPicPr preferRelativeResize="0"/>
          <p:nvPr/>
        </p:nvPicPr>
        <p:blipFill>
          <a:blip r:embed="rId9">
            <a:alphaModFix/>
          </a:blip>
          <a:stretch>
            <a:fillRect/>
          </a:stretch>
        </p:blipFill>
        <p:spPr>
          <a:xfrm>
            <a:off x="4030948" y="5012276"/>
            <a:ext cx="2331336" cy="1742674"/>
          </a:xfrm>
          <a:prstGeom prst="rect">
            <a:avLst/>
          </a:prstGeom>
          <a:noFill/>
          <a:ln>
            <a:noFill/>
          </a:ln>
        </p:spPr>
      </p:pic>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p:nvPr/>
        </p:nvSpPr>
        <p:spPr>
          <a:xfrm>
            <a:off x="6096000" y="901425"/>
            <a:ext cx="5021943" cy="1465279"/>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53" name="Google Shape;153;p6"/>
          <p:cNvSpPr/>
          <p:nvPr/>
        </p:nvSpPr>
        <p:spPr>
          <a:xfrm>
            <a:off x="6096000" y="2702849"/>
            <a:ext cx="5021943" cy="1465279"/>
          </a:xfrm>
          <a:prstGeom prst="rect">
            <a:avLst/>
          </a:prstGeom>
          <a:solidFill>
            <a:srgbClr val="B5DB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54" name="Google Shape;154;p6"/>
          <p:cNvSpPr/>
          <p:nvPr/>
        </p:nvSpPr>
        <p:spPr>
          <a:xfrm>
            <a:off x="6096000" y="4447074"/>
            <a:ext cx="5021943" cy="146527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55" name="Google Shape;155;p6"/>
          <p:cNvSpPr/>
          <p:nvPr/>
        </p:nvSpPr>
        <p:spPr>
          <a:xfrm>
            <a:off x="731175" y="3754023"/>
            <a:ext cx="461757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600" b="1" dirty="0">
                <a:solidFill>
                  <a:schemeClr val="dk2"/>
                </a:solidFill>
                <a:latin typeface="Montserrat SemiBold"/>
                <a:ea typeface="Montserrat SemiBold"/>
                <a:cs typeface="Montserrat SemiBold"/>
                <a:sym typeface="Montserrat SemiBold"/>
              </a:rPr>
              <a:t>Τι θα μάθουμε σε αυτή τη τάξη</a:t>
            </a:r>
            <a:endParaRPr lang="en-US" dirty="0"/>
          </a:p>
        </p:txBody>
      </p:sp>
      <p:grpSp>
        <p:nvGrpSpPr>
          <p:cNvPr id="156" name="Google Shape;156;p6"/>
          <p:cNvGrpSpPr/>
          <p:nvPr/>
        </p:nvGrpSpPr>
        <p:grpSpPr>
          <a:xfrm>
            <a:off x="6361456" y="1307275"/>
            <a:ext cx="4532686" cy="950833"/>
            <a:chOff x="6872739" y="3775785"/>
            <a:chExt cx="4791129" cy="950833"/>
          </a:xfrm>
        </p:grpSpPr>
        <p:sp>
          <p:nvSpPr>
            <p:cNvPr id="157" name="Google Shape;157;p6"/>
            <p:cNvSpPr/>
            <p:nvPr/>
          </p:nvSpPr>
          <p:spPr>
            <a:xfrm>
              <a:off x="6872739" y="3775785"/>
              <a:ext cx="2682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lt1"/>
                  </a:solidFill>
                  <a:latin typeface="Montserrat SemiBold"/>
                  <a:ea typeface="Montserrat SemiBold"/>
                  <a:cs typeface="Montserrat SemiBold"/>
                  <a:sym typeface="Montserrat SemiBold"/>
                </a:rPr>
                <a:t>Βιώσιμη διαβίωση</a:t>
              </a:r>
              <a:endParaRPr dirty="0"/>
            </a:p>
          </p:txBody>
        </p:sp>
        <p:sp>
          <p:nvSpPr>
            <p:cNvPr id="158" name="Google Shape;158;p6"/>
            <p:cNvSpPr/>
            <p:nvPr/>
          </p:nvSpPr>
          <p:spPr>
            <a:xfrm>
              <a:off x="6872755" y="4141883"/>
              <a:ext cx="4791113" cy="584735"/>
            </a:xfrm>
            <a:prstGeom prst="rect">
              <a:avLst/>
            </a:prstGeom>
            <a:noFill/>
            <a:ln>
              <a:noFill/>
            </a:ln>
          </p:spPr>
          <p:txBody>
            <a:bodyPr spcFirstLastPara="1" wrap="square" lIns="91425" tIns="45700" rIns="91425" bIns="45700" anchor="t" anchorCtr="0">
              <a:spAutoFit/>
            </a:bodyPr>
            <a:lstStyle/>
            <a:p>
              <a:pPr marL="457200" marR="0" lvl="0" indent="-330200" algn="l" rtl="0">
                <a:spcBef>
                  <a:spcPts val="0"/>
                </a:spcBef>
                <a:spcAft>
                  <a:spcPts val="0"/>
                </a:spcAft>
                <a:buClr>
                  <a:schemeClr val="lt1"/>
                </a:buClr>
                <a:buSzPts val="1600"/>
                <a:buFont typeface="Open Sans"/>
                <a:buChar char="●"/>
              </a:pPr>
              <a:r>
                <a:rPr lang="el-GR" sz="1600" dirty="0">
                  <a:solidFill>
                    <a:schemeClr val="lt1"/>
                  </a:solidFill>
                  <a:latin typeface="Open Sans"/>
                  <a:ea typeface="Open Sans"/>
                  <a:cs typeface="Open Sans"/>
                  <a:sym typeface="Open Sans"/>
                </a:rPr>
                <a:t>Στρατηγική μηδενικών αποβλήτων</a:t>
              </a:r>
              <a:endParaRPr lang="en-US" sz="1600" dirty="0">
                <a:solidFill>
                  <a:schemeClr val="lt1"/>
                </a:solidFill>
                <a:latin typeface="Open Sans"/>
                <a:ea typeface="Open Sans"/>
                <a:cs typeface="Open Sans"/>
                <a:sym typeface="Open Sans"/>
              </a:endParaRPr>
            </a:p>
            <a:p>
              <a:pPr marL="457200" marR="0" lvl="0" indent="-330200" algn="l" rtl="0">
                <a:spcBef>
                  <a:spcPts val="0"/>
                </a:spcBef>
                <a:spcAft>
                  <a:spcPts val="0"/>
                </a:spcAft>
                <a:buClr>
                  <a:schemeClr val="lt1"/>
                </a:buClr>
                <a:buSzPts val="1600"/>
                <a:buFont typeface="Open Sans"/>
                <a:buChar char="●"/>
              </a:pPr>
              <a:r>
                <a:rPr lang="el-GR" sz="1600" dirty="0">
                  <a:solidFill>
                    <a:schemeClr val="lt1"/>
                  </a:solidFill>
                  <a:latin typeface="Open Sans"/>
                  <a:ea typeface="Open Sans"/>
                  <a:cs typeface="Open Sans"/>
                  <a:sym typeface="Open Sans"/>
                </a:rPr>
                <a:t>Η τραγωδία των κοινών</a:t>
              </a:r>
              <a:endParaRPr sz="1600" dirty="0">
                <a:solidFill>
                  <a:schemeClr val="lt1"/>
                </a:solidFill>
                <a:latin typeface="Open Sans"/>
                <a:ea typeface="Open Sans"/>
                <a:cs typeface="Open Sans"/>
                <a:sym typeface="Open Sans"/>
              </a:endParaRPr>
            </a:p>
          </p:txBody>
        </p:sp>
      </p:grpSp>
      <p:grpSp>
        <p:nvGrpSpPr>
          <p:cNvPr id="159" name="Google Shape;159;p6"/>
          <p:cNvGrpSpPr/>
          <p:nvPr/>
        </p:nvGrpSpPr>
        <p:grpSpPr>
          <a:xfrm>
            <a:off x="6394144" y="4863200"/>
            <a:ext cx="4532671" cy="660389"/>
            <a:chOff x="6840085" y="3451940"/>
            <a:chExt cx="4791113" cy="660389"/>
          </a:xfrm>
        </p:grpSpPr>
        <p:sp>
          <p:nvSpPr>
            <p:cNvPr id="160" name="Google Shape;160;p6"/>
            <p:cNvSpPr/>
            <p:nvPr/>
          </p:nvSpPr>
          <p:spPr>
            <a:xfrm>
              <a:off x="6872772" y="3451940"/>
              <a:ext cx="3132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lt1"/>
                  </a:solidFill>
                  <a:latin typeface="Montserrat SemiBold"/>
                  <a:ea typeface="Montserrat SemiBold"/>
                  <a:cs typeface="Montserrat SemiBold"/>
                  <a:sym typeface="Montserrat SemiBold"/>
                </a:rPr>
                <a:t>Οικολογικό αποτύπωμα</a:t>
              </a:r>
              <a:endParaRPr dirty="0"/>
            </a:p>
          </p:txBody>
        </p:sp>
        <p:sp>
          <p:nvSpPr>
            <p:cNvPr id="161" name="Google Shape;161;p6"/>
            <p:cNvSpPr/>
            <p:nvPr/>
          </p:nvSpPr>
          <p:spPr>
            <a:xfrm>
              <a:off x="6840085" y="3773775"/>
              <a:ext cx="4791113" cy="338554"/>
            </a:xfrm>
            <a:prstGeom prst="rect">
              <a:avLst/>
            </a:prstGeom>
            <a:noFill/>
            <a:ln>
              <a:noFill/>
            </a:ln>
          </p:spPr>
          <p:txBody>
            <a:bodyPr spcFirstLastPara="1" wrap="square" lIns="91425" tIns="45700" rIns="91425" bIns="45700" anchor="t" anchorCtr="0">
              <a:spAutoFit/>
            </a:bodyPr>
            <a:lstStyle/>
            <a:p>
              <a:pPr marL="457200" marR="0" lvl="0" indent="-330200" algn="l" rtl="0">
                <a:spcBef>
                  <a:spcPts val="0"/>
                </a:spcBef>
                <a:spcAft>
                  <a:spcPts val="0"/>
                </a:spcAft>
                <a:buClr>
                  <a:schemeClr val="lt1"/>
                </a:buClr>
                <a:buSzPts val="1600"/>
                <a:buFont typeface="Open Sans"/>
                <a:buChar char="●"/>
              </a:pPr>
              <a:r>
                <a:rPr lang="el-GR" sz="1600" dirty="0">
                  <a:solidFill>
                    <a:schemeClr val="lt1"/>
                  </a:solidFill>
                  <a:latin typeface="Open Sans"/>
                  <a:ea typeface="Open Sans"/>
                  <a:cs typeface="Open Sans"/>
                  <a:sym typeface="Open Sans"/>
                </a:rPr>
                <a:t>Είμαστε πραγματικά "πράσινοι";</a:t>
              </a:r>
              <a:endParaRPr dirty="0"/>
            </a:p>
          </p:txBody>
        </p:sp>
      </p:grpSp>
      <p:grpSp>
        <p:nvGrpSpPr>
          <p:cNvPr id="162" name="Google Shape;162;p6"/>
          <p:cNvGrpSpPr/>
          <p:nvPr/>
        </p:nvGrpSpPr>
        <p:grpSpPr>
          <a:xfrm>
            <a:off x="6361471" y="3069575"/>
            <a:ext cx="4532671" cy="915855"/>
            <a:chOff x="6840084" y="4861112"/>
            <a:chExt cx="4791113" cy="915855"/>
          </a:xfrm>
        </p:grpSpPr>
        <p:sp>
          <p:nvSpPr>
            <p:cNvPr id="163" name="Google Shape;163;p6"/>
            <p:cNvSpPr/>
            <p:nvPr/>
          </p:nvSpPr>
          <p:spPr>
            <a:xfrm>
              <a:off x="6872763" y="4861112"/>
              <a:ext cx="4086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Montserrat SemiBold"/>
                  <a:ea typeface="Montserrat SemiBold"/>
                  <a:cs typeface="Montserrat SemiBold"/>
                  <a:sym typeface="Montserrat SemiBold"/>
                </a:rPr>
                <a:t>Greenwashing &amp; </a:t>
              </a:r>
              <a:r>
                <a:rPr lang="el-GR" sz="1800" b="1" dirty="0">
                  <a:solidFill>
                    <a:schemeClr val="lt1"/>
                  </a:solidFill>
                  <a:latin typeface="Montserrat SemiBold"/>
                  <a:ea typeface="Montserrat SemiBold"/>
                  <a:cs typeface="Montserrat SemiBold"/>
                  <a:sym typeface="Montserrat SemiBold"/>
                </a:rPr>
                <a:t>αγορά</a:t>
              </a:r>
              <a:endParaRPr dirty="0"/>
            </a:p>
          </p:txBody>
        </p:sp>
        <p:sp>
          <p:nvSpPr>
            <p:cNvPr id="164" name="Google Shape;164;p6"/>
            <p:cNvSpPr/>
            <p:nvPr/>
          </p:nvSpPr>
          <p:spPr>
            <a:xfrm>
              <a:off x="6840084" y="5192232"/>
              <a:ext cx="4791113" cy="584735"/>
            </a:xfrm>
            <a:prstGeom prst="rect">
              <a:avLst/>
            </a:prstGeom>
            <a:noFill/>
            <a:ln>
              <a:noFill/>
            </a:ln>
          </p:spPr>
          <p:txBody>
            <a:bodyPr spcFirstLastPara="1" wrap="square" lIns="91425" tIns="45700" rIns="91425" bIns="45700" anchor="t" anchorCtr="0">
              <a:spAutoFit/>
            </a:bodyPr>
            <a:lstStyle/>
            <a:p>
              <a:pPr marL="457200" marR="0" lvl="0" indent="-330200" algn="l" rtl="0">
                <a:spcBef>
                  <a:spcPts val="0"/>
                </a:spcBef>
                <a:spcAft>
                  <a:spcPts val="0"/>
                </a:spcAft>
                <a:buClr>
                  <a:schemeClr val="lt1"/>
                </a:buClr>
                <a:buSzPts val="1600"/>
                <a:buFont typeface="Open Sans"/>
                <a:buChar char="●"/>
              </a:pPr>
              <a:r>
                <a:rPr lang="el-GR" sz="1600" dirty="0">
                  <a:solidFill>
                    <a:schemeClr val="lt1"/>
                  </a:solidFill>
                  <a:latin typeface="Open Sans"/>
                  <a:ea typeface="Open Sans"/>
                  <a:cs typeface="Open Sans"/>
                  <a:sym typeface="Open Sans"/>
                </a:rPr>
                <a:t>Κύριες πιστοποιήσεις</a:t>
              </a:r>
              <a:endParaRPr lang="en-US" sz="1600" dirty="0">
                <a:solidFill>
                  <a:schemeClr val="lt1"/>
                </a:solidFill>
                <a:latin typeface="Open Sans"/>
                <a:ea typeface="Open Sans"/>
                <a:cs typeface="Open Sans"/>
                <a:sym typeface="Open Sans"/>
              </a:endParaRPr>
            </a:p>
            <a:p>
              <a:pPr marL="457200" marR="0" lvl="0" indent="-330200" algn="l" rtl="0">
                <a:spcBef>
                  <a:spcPts val="0"/>
                </a:spcBef>
                <a:spcAft>
                  <a:spcPts val="0"/>
                </a:spcAft>
                <a:buClr>
                  <a:schemeClr val="lt1"/>
                </a:buClr>
                <a:buSzPts val="1600"/>
                <a:buFont typeface="Open Sans"/>
                <a:buChar char="●"/>
              </a:pPr>
              <a:r>
                <a:rPr lang="el-GR" sz="1600" dirty="0">
                  <a:solidFill>
                    <a:schemeClr val="lt1"/>
                  </a:solidFill>
                  <a:latin typeface="Open Sans"/>
                  <a:ea typeface="Open Sans"/>
                  <a:cs typeface="Open Sans"/>
                  <a:sym typeface="Open Sans"/>
                </a:rPr>
                <a:t>βιοδιασπώμενα </a:t>
              </a:r>
              <a:r>
                <a:rPr lang="en-US" sz="1600" dirty="0">
                  <a:solidFill>
                    <a:schemeClr val="lt1"/>
                  </a:solidFill>
                  <a:latin typeface="Open Sans"/>
                  <a:ea typeface="Open Sans"/>
                  <a:cs typeface="Open Sans"/>
                  <a:sym typeface="Open Sans"/>
                </a:rPr>
                <a:t>vs </a:t>
              </a:r>
              <a:r>
                <a:rPr lang="el-GR" sz="1600" dirty="0" err="1">
                  <a:solidFill>
                    <a:schemeClr val="lt1"/>
                  </a:solidFill>
                  <a:latin typeface="Open Sans"/>
                  <a:ea typeface="Open Sans"/>
                  <a:cs typeface="Open Sans"/>
                  <a:sym typeface="Open Sans"/>
                </a:rPr>
                <a:t>κομποστοποιήσιμα</a:t>
              </a:r>
              <a:endParaRPr dirty="0"/>
            </a:p>
          </p:txBody>
        </p:sp>
      </p:grpSp>
      <p:grpSp>
        <p:nvGrpSpPr>
          <p:cNvPr id="165" name="Google Shape;165;p6"/>
          <p:cNvGrpSpPr/>
          <p:nvPr/>
        </p:nvGrpSpPr>
        <p:grpSpPr>
          <a:xfrm>
            <a:off x="731176" y="2011927"/>
            <a:ext cx="1133363" cy="1089425"/>
            <a:chOff x="642956" y="329616"/>
            <a:chExt cx="1133363" cy="1089425"/>
          </a:xfrm>
        </p:grpSpPr>
        <p:sp>
          <p:nvSpPr>
            <p:cNvPr id="166" name="Google Shape;166;p6"/>
            <p:cNvSpPr/>
            <p:nvPr/>
          </p:nvSpPr>
          <p:spPr>
            <a:xfrm>
              <a:off x="642956" y="329616"/>
              <a:ext cx="893082" cy="89988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67" name="Google Shape;167;p6"/>
            <p:cNvSpPr/>
            <p:nvPr/>
          </p:nvSpPr>
          <p:spPr>
            <a:xfrm>
              <a:off x="883237" y="519156"/>
              <a:ext cx="893082" cy="899885"/>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
          <p:cNvPicPr preferRelativeResize="0"/>
          <p:nvPr/>
        </p:nvPicPr>
        <p:blipFill>
          <a:blip r:embed="rId3">
            <a:alphaModFix/>
          </a:blip>
          <a:stretch>
            <a:fillRect/>
          </a:stretch>
        </p:blipFill>
        <p:spPr>
          <a:xfrm>
            <a:off x="43675" y="1291563"/>
            <a:ext cx="6412305" cy="4274870"/>
          </a:xfrm>
          <a:prstGeom prst="rect">
            <a:avLst/>
          </a:prstGeom>
          <a:noFill/>
          <a:ln>
            <a:noFill/>
          </a:ln>
        </p:spPr>
      </p:pic>
      <p:sp>
        <p:nvSpPr>
          <p:cNvPr id="173" name="Google Shape;173;p2"/>
          <p:cNvSpPr/>
          <p:nvPr/>
        </p:nvSpPr>
        <p:spPr>
          <a:xfrm>
            <a:off x="6854367" y="1171259"/>
            <a:ext cx="4517343" cy="64629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l-GR" sz="3600" dirty="0">
                <a:solidFill>
                  <a:schemeClr val="dk2"/>
                </a:solidFill>
                <a:latin typeface="Montserrat SemiBold"/>
                <a:ea typeface="Montserrat SemiBold"/>
                <a:cs typeface="Montserrat SemiBold"/>
                <a:sym typeface="Montserrat SemiBold"/>
              </a:rPr>
              <a:t>Βιώσιμη διαβίωση</a:t>
            </a:r>
            <a:endParaRPr sz="3600" dirty="0">
              <a:solidFill>
                <a:schemeClr val="dk2"/>
              </a:solidFill>
              <a:latin typeface="Montserrat SemiBold"/>
              <a:ea typeface="Montserrat SemiBold"/>
              <a:cs typeface="Montserrat SemiBold"/>
              <a:sym typeface="Montserrat SemiBold"/>
            </a:endParaRPr>
          </a:p>
        </p:txBody>
      </p:sp>
      <p:sp>
        <p:nvSpPr>
          <p:cNvPr id="174" name="Google Shape;174;p2"/>
          <p:cNvSpPr/>
          <p:nvPr/>
        </p:nvSpPr>
        <p:spPr>
          <a:xfrm>
            <a:off x="6854367" y="2216178"/>
            <a:ext cx="4296233"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dirty="0">
                <a:solidFill>
                  <a:schemeClr val="dk1"/>
                </a:solidFill>
                <a:latin typeface="Open Sans"/>
                <a:ea typeface="Open Sans"/>
                <a:cs typeface="Open Sans"/>
                <a:sym typeface="Open Sans"/>
              </a:rPr>
              <a:t>Τι είναι η βιωσιμότητα;</a:t>
            </a:r>
            <a:endParaRPr lang="en-US" sz="1600"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lang="en-US" sz="1600"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l-GR" sz="1600" dirty="0">
                <a:solidFill>
                  <a:schemeClr val="dk1"/>
                </a:solidFill>
                <a:latin typeface="Open Sans"/>
                <a:ea typeface="Open Sans"/>
                <a:cs typeface="Open Sans"/>
                <a:sym typeface="Open Sans"/>
              </a:rPr>
              <a:t>Η στρατηγική μηδενικών αποβλήτων</a:t>
            </a:r>
            <a:endParaRPr lang="en-US" sz="1600"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lang="en-US" sz="1600"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l-GR" sz="1600" dirty="0">
                <a:solidFill>
                  <a:schemeClr val="dk1"/>
                </a:solidFill>
                <a:latin typeface="Open Sans"/>
                <a:ea typeface="Open Sans"/>
                <a:cs typeface="Open Sans"/>
                <a:sym typeface="Open Sans"/>
              </a:rPr>
              <a:t>Η τραγωδία των κοινών αγαθών</a:t>
            </a:r>
            <a:endParaRPr sz="1600" dirty="0">
              <a:solidFill>
                <a:schemeClr val="dk1"/>
              </a:solidFill>
              <a:latin typeface="Open Sans"/>
              <a:ea typeface="Open Sans"/>
              <a:cs typeface="Open Sans"/>
              <a:sym typeface="Open Sans"/>
            </a:endParaRPr>
          </a:p>
        </p:txBody>
      </p:sp>
      <p:sp>
        <p:nvSpPr>
          <p:cNvPr id="175" name="Google Shape;175;p2"/>
          <p:cNvSpPr/>
          <p:nvPr/>
        </p:nvSpPr>
        <p:spPr>
          <a:xfrm>
            <a:off x="0" y="4857135"/>
            <a:ext cx="3224981" cy="2000865"/>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76" name="Google Shape;176;p2"/>
          <p:cNvSpPr/>
          <p:nvPr/>
        </p:nvSpPr>
        <p:spPr>
          <a:xfrm>
            <a:off x="11667272" y="0"/>
            <a:ext cx="524728"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2A100"/>
              </a:solidFill>
              <a:latin typeface="Open Sans"/>
              <a:ea typeface="Open Sans"/>
              <a:cs typeface="Open Sans"/>
              <a:sym typeface="Open Sans"/>
            </a:endParaRPr>
          </a:p>
        </p:txBody>
      </p:sp>
      <p:pic>
        <p:nvPicPr>
          <p:cNvPr id="177" name="Google Shape;177;p2" descr="Immagine che contiene edificio, davanzale&#10;&#10;Descrizione generata automaticamente"/>
          <p:cNvPicPr preferRelativeResize="0"/>
          <p:nvPr/>
        </p:nvPicPr>
        <p:blipFill rotWithShape="1">
          <a:blip r:embed="rId4">
            <a:alphaModFix/>
          </a:blip>
          <a:srcRect/>
          <a:stretch/>
        </p:blipFill>
        <p:spPr>
          <a:xfrm>
            <a:off x="2518117" y="4579669"/>
            <a:ext cx="965200" cy="952500"/>
          </a:xfrm>
          <a:prstGeom prst="rect">
            <a:avLst/>
          </a:prstGeom>
          <a:noFill/>
          <a:ln>
            <a:noFill/>
          </a:ln>
        </p:spPr>
      </p:pic>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7"/>
          <p:cNvSpPr/>
          <p:nvPr/>
        </p:nvSpPr>
        <p:spPr>
          <a:xfrm>
            <a:off x="1229238" y="525610"/>
            <a:ext cx="47172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600" b="1" dirty="0">
                <a:solidFill>
                  <a:schemeClr val="dk2"/>
                </a:solidFill>
                <a:latin typeface="Montserrat SemiBold"/>
                <a:ea typeface="Montserrat SemiBold"/>
                <a:cs typeface="Montserrat SemiBold"/>
                <a:sym typeface="Montserrat SemiBold"/>
              </a:rPr>
              <a:t>Είμαστε βιώσιμοι;</a:t>
            </a:r>
            <a:endParaRPr dirty="0"/>
          </a:p>
        </p:txBody>
      </p:sp>
      <p:sp>
        <p:nvSpPr>
          <p:cNvPr id="183" name="Google Shape;183;p7"/>
          <p:cNvSpPr/>
          <p:nvPr/>
        </p:nvSpPr>
        <p:spPr>
          <a:xfrm>
            <a:off x="11667272" y="0"/>
            <a:ext cx="524728" cy="68580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2A100"/>
              </a:solidFill>
              <a:latin typeface="Open Sans"/>
              <a:ea typeface="Open Sans"/>
              <a:cs typeface="Open Sans"/>
              <a:sym typeface="Open Sans"/>
            </a:endParaRPr>
          </a:p>
        </p:txBody>
      </p:sp>
      <p:pic>
        <p:nvPicPr>
          <p:cNvPr id="184" name="Google Shape;184;p7"/>
          <p:cNvPicPr preferRelativeResize="0"/>
          <p:nvPr/>
        </p:nvPicPr>
        <p:blipFill rotWithShape="1">
          <a:blip r:embed="rId3">
            <a:alphaModFix/>
          </a:blip>
          <a:srcRect/>
          <a:stretch/>
        </p:blipFill>
        <p:spPr>
          <a:xfrm>
            <a:off x="1083057" y="3429000"/>
            <a:ext cx="1101436" cy="1101436"/>
          </a:xfrm>
          <a:prstGeom prst="rect">
            <a:avLst/>
          </a:prstGeom>
          <a:noFill/>
          <a:ln>
            <a:noFill/>
          </a:ln>
        </p:spPr>
      </p:pic>
      <p:pic>
        <p:nvPicPr>
          <p:cNvPr id="185" name="Google Shape;185;p7" descr="Immagine che contiene edificio, davanzale&#10;&#10;Descrizione generata automaticamente"/>
          <p:cNvPicPr preferRelativeResize="0"/>
          <p:nvPr/>
        </p:nvPicPr>
        <p:blipFill rotWithShape="1">
          <a:blip r:embed="rId4">
            <a:alphaModFix/>
          </a:blip>
          <a:srcRect/>
          <a:stretch/>
        </p:blipFill>
        <p:spPr>
          <a:xfrm>
            <a:off x="2874412" y="4996700"/>
            <a:ext cx="1116122" cy="1101436"/>
          </a:xfrm>
          <a:prstGeom prst="rect">
            <a:avLst/>
          </a:prstGeom>
          <a:noFill/>
          <a:ln>
            <a:noFill/>
          </a:ln>
        </p:spPr>
      </p:pic>
      <p:pic>
        <p:nvPicPr>
          <p:cNvPr id="186" name="Google Shape;186;p7"/>
          <p:cNvPicPr preferRelativeResize="0"/>
          <p:nvPr/>
        </p:nvPicPr>
        <p:blipFill rotWithShape="1">
          <a:blip r:embed="rId5">
            <a:alphaModFix/>
          </a:blip>
          <a:srcRect r="2152"/>
          <a:stretch/>
        </p:blipFill>
        <p:spPr>
          <a:xfrm>
            <a:off x="5525450" y="1247875"/>
            <a:ext cx="6141825" cy="4850250"/>
          </a:xfrm>
          <a:prstGeom prst="rect">
            <a:avLst/>
          </a:prstGeom>
          <a:noFill/>
          <a:ln>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
          <p:cNvSpPr/>
          <p:nvPr/>
        </p:nvSpPr>
        <p:spPr>
          <a:xfrm>
            <a:off x="6096000" y="4760621"/>
            <a:ext cx="5882514"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dk1"/>
                </a:solidFill>
                <a:latin typeface="Open Sans"/>
                <a:ea typeface="Open Sans"/>
                <a:cs typeface="Open Sans"/>
                <a:sym typeface="Open Sans"/>
              </a:rPr>
              <a:t>Επανεξετάστε τις καθημερινές σας συνήθειες.</a:t>
            </a:r>
            <a:endParaRPr lang="en-US" sz="1800" b="1"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lang="en-US" sz="1800" b="1"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l-GR" sz="1800" b="1" dirty="0">
                <a:solidFill>
                  <a:schemeClr val="dk1"/>
                </a:solidFill>
                <a:latin typeface="Open Sans"/>
                <a:ea typeface="Open Sans"/>
                <a:cs typeface="Open Sans"/>
                <a:sym typeface="Open Sans"/>
              </a:rPr>
              <a:t>Θα μπορούσατε να εντοπίσετε μια από αυτές και να τη μετατρέψετε σε μια πιο βιώσιμη συνήθεια;</a:t>
            </a:r>
            <a:endParaRPr sz="1800" b="1" dirty="0">
              <a:solidFill>
                <a:schemeClr val="dk1"/>
              </a:solidFill>
              <a:latin typeface="Open Sans"/>
              <a:ea typeface="Open Sans"/>
              <a:cs typeface="Open Sans"/>
              <a:sym typeface="Open Sans"/>
            </a:endParaRPr>
          </a:p>
        </p:txBody>
      </p:sp>
      <p:sp>
        <p:nvSpPr>
          <p:cNvPr id="192" name="Google Shape;192;p3"/>
          <p:cNvSpPr/>
          <p:nvPr/>
        </p:nvSpPr>
        <p:spPr>
          <a:xfrm>
            <a:off x="628650" y="3320554"/>
            <a:ext cx="4402036" cy="2841674"/>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Open Sans"/>
              <a:ea typeface="Open Sans"/>
              <a:cs typeface="Open Sans"/>
              <a:sym typeface="Open Sans"/>
            </a:endParaRPr>
          </a:p>
        </p:txBody>
      </p:sp>
      <p:sp>
        <p:nvSpPr>
          <p:cNvPr id="193" name="Google Shape;193;p3"/>
          <p:cNvSpPr/>
          <p:nvPr/>
        </p:nvSpPr>
        <p:spPr>
          <a:xfrm>
            <a:off x="907452" y="3972682"/>
            <a:ext cx="3722400" cy="17542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l-GR" sz="3600" b="1" dirty="0">
                <a:solidFill>
                  <a:schemeClr val="lt1"/>
                </a:solidFill>
                <a:latin typeface="Montserrat SemiBold"/>
                <a:ea typeface="Montserrat SemiBold"/>
                <a:cs typeface="Montserrat SemiBold"/>
                <a:sym typeface="Montserrat SemiBold"/>
              </a:rPr>
              <a:t>Η στρατηγική μηδενικών αποβλήτων</a:t>
            </a:r>
            <a:r>
              <a:rPr lang="en-US" sz="3600" b="1" dirty="0">
                <a:solidFill>
                  <a:schemeClr val="lt1"/>
                </a:solidFill>
                <a:latin typeface="Montserrat SemiBold"/>
                <a:ea typeface="Montserrat SemiBold"/>
                <a:cs typeface="Montserrat SemiBold"/>
                <a:sym typeface="Montserrat SemiBold"/>
              </a:rPr>
              <a:t>!</a:t>
            </a:r>
            <a:endParaRPr sz="3600" b="1" dirty="0">
              <a:solidFill>
                <a:schemeClr val="lt1"/>
              </a:solidFill>
              <a:latin typeface="Montserrat SemiBold"/>
              <a:ea typeface="Montserrat SemiBold"/>
              <a:cs typeface="Montserrat SemiBold"/>
              <a:sym typeface="Montserrat SemiBold"/>
            </a:endParaRPr>
          </a:p>
        </p:txBody>
      </p:sp>
      <p:sp>
        <p:nvSpPr>
          <p:cNvPr id="194" name="Google Shape;194;p3"/>
          <p:cNvSpPr/>
          <p:nvPr/>
        </p:nvSpPr>
        <p:spPr>
          <a:xfrm>
            <a:off x="0" y="6521832"/>
            <a:ext cx="12192000" cy="33616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195" name="Google Shape;195;p3"/>
          <p:cNvPicPr preferRelativeResize="0"/>
          <p:nvPr/>
        </p:nvPicPr>
        <p:blipFill rotWithShape="1">
          <a:blip r:embed="rId3">
            <a:alphaModFix/>
          </a:blip>
          <a:srcRect/>
          <a:stretch/>
        </p:blipFill>
        <p:spPr>
          <a:xfrm>
            <a:off x="4737432" y="2666765"/>
            <a:ext cx="1231900" cy="1181100"/>
          </a:xfrm>
          <a:prstGeom prst="rect">
            <a:avLst/>
          </a:prstGeom>
          <a:noFill/>
          <a:ln>
            <a:noFill/>
          </a:ln>
        </p:spPr>
      </p:pic>
      <p:pic>
        <p:nvPicPr>
          <p:cNvPr id="3" name="Picture 2">
            <a:extLst>
              <a:ext uri="{FF2B5EF4-FFF2-40B4-BE49-F238E27FC236}">
                <a16:creationId xmlns:a16="http://schemas.microsoft.com/office/drawing/2014/main" id="{2F66660E-F0A7-B411-6CAC-06B3CA0DB7DC}"/>
              </a:ext>
            </a:extLst>
          </p:cNvPr>
          <p:cNvPicPr>
            <a:picLocks noChangeAspect="1"/>
          </p:cNvPicPr>
          <p:nvPr/>
        </p:nvPicPr>
        <p:blipFill rotWithShape="1">
          <a:blip r:embed="rId4"/>
          <a:srcRect t="17128" b="14722"/>
          <a:stretch/>
        </p:blipFill>
        <p:spPr>
          <a:xfrm>
            <a:off x="6515654" y="693495"/>
            <a:ext cx="5432118" cy="3701988"/>
          </a:xfrm>
          <a:prstGeom prst="rect">
            <a:avLst/>
          </a:prstGeom>
        </p:spPr>
      </p:pic>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9f06c3f814_1_42"/>
          <p:cNvSpPr/>
          <p:nvPr/>
        </p:nvSpPr>
        <p:spPr>
          <a:xfrm>
            <a:off x="5673061" y="5449966"/>
            <a:ext cx="58824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800" b="1" dirty="0">
                <a:solidFill>
                  <a:schemeClr val="dk1"/>
                </a:solidFill>
                <a:latin typeface="Open Sans"/>
                <a:ea typeface="Open Sans"/>
                <a:cs typeface="Open Sans"/>
                <a:sym typeface="Open Sans"/>
              </a:rPr>
              <a:t>το παιχνίδι του ψαρέματος!</a:t>
            </a:r>
            <a:endParaRPr sz="1800" b="1" dirty="0">
              <a:solidFill>
                <a:schemeClr val="dk1"/>
              </a:solidFill>
              <a:latin typeface="Open Sans"/>
              <a:ea typeface="Open Sans"/>
              <a:cs typeface="Open Sans"/>
              <a:sym typeface="Open Sans"/>
            </a:endParaRPr>
          </a:p>
        </p:txBody>
      </p:sp>
      <p:sp>
        <p:nvSpPr>
          <p:cNvPr id="202" name="Google Shape;202;g29f06c3f814_1_42"/>
          <p:cNvSpPr/>
          <p:nvPr/>
        </p:nvSpPr>
        <p:spPr>
          <a:xfrm>
            <a:off x="783648" y="3429000"/>
            <a:ext cx="4401900" cy="2841600"/>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Open Sans"/>
              <a:ea typeface="Open Sans"/>
              <a:cs typeface="Open Sans"/>
              <a:sym typeface="Open Sans"/>
            </a:endParaRPr>
          </a:p>
        </p:txBody>
      </p:sp>
      <p:sp>
        <p:nvSpPr>
          <p:cNvPr id="203" name="Google Shape;203;g29f06c3f814_1_42"/>
          <p:cNvSpPr/>
          <p:nvPr/>
        </p:nvSpPr>
        <p:spPr>
          <a:xfrm>
            <a:off x="907452" y="4249675"/>
            <a:ext cx="3722400" cy="1200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l-GR" sz="3600" b="1" dirty="0">
                <a:solidFill>
                  <a:schemeClr val="lt1"/>
                </a:solidFill>
                <a:latin typeface="Montserrat SemiBold"/>
                <a:ea typeface="Montserrat SemiBold"/>
                <a:cs typeface="Montserrat SemiBold"/>
                <a:sym typeface="Montserrat SemiBold"/>
              </a:rPr>
              <a:t>Τραγωδία των κοινών</a:t>
            </a:r>
            <a:endParaRPr sz="3600" b="1" dirty="0">
              <a:solidFill>
                <a:schemeClr val="lt1"/>
              </a:solidFill>
              <a:latin typeface="Montserrat SemiBold"/>
              <a:ea typeface="Montserrat SemiBold"/>
              <a:cs typeface="Montserrat SemiBold"/>
              <a:sym typeface="Montserrat SemiBold"/>
            </a:endParaRPr>
          </a:p>
        </p:txBody>
      </p:sp>
      <p:sp>
        <p:nvSpPr>
          <p:cNvPr id="204" name="Google Shape;204;g29f06c3f814_1_42"/>
          <p:cNvSpPr/>
          <p:nvPr/>
        </p:nvSpPr>
        <p:spPr>
          <a:xfrm>
            <a:off x="0" y="6521832"/>
            <a:ext cx="12192000" cy="3363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205" name="Google Shape;205;g29f06c3f814_1_42"/>
          <p:cNvPicPr preferRelativeResize="0"/>
          <p:nvPr/>
        </p:nvPicPr>
        <p:blipFill rotWithShape="1">
          <a:blip r:embed="rId3">
            <a:alphaModFix/>
          </a:blip>
          <a:srcRect/>
          <a:stretch/>
        </p:blipFill>
        <p:spPr>
          <a:xfrm>
            <a:off x="4737432" y="2666765"/>
            <a:ext cx="1231899" cy="1181100"/>
          </a:xfrm>
          <a:prstGeom prst="rect">
            <a:avLst/>
          </a:prstGeom>
          <a:noFill/>
          <a:ln>
            <a:noFill/>
          </a:ln>
        </p:spPr>
      </p:pic>
      <p:pic>
        <p:nvPicPr>
          <p:cNvPr id="206" name="Google Shape;206;g29f06c3f814_1_42"/>
          <p:cNvPicPr preferRelativeResize="0"/>
          <p:nvPr/>
        </p:nvPicPr>
        <p:blipFill>
          <a:blip r:embed="rId4">
            <a:alphaModFix/>
          </a:blip>
          <a:stretch>
            <a:fillRect/>
          </a:stretch>
        </p:blipFill>
        <p:spPr>
          <a:xfrm>
            <a:off x="6820731" y="804800"/>
            <a:ext cx="4083077" cy="4436591"/>
          </a:xfrm>
          <a:prstGeom prst="rect">
            <a:avLst/>
          </a:prstGeom>
          <a:noFill/>
          <a:ln>
            <a:noFill/>
          </a:ln>
        </p:spPr>
      </p:pic>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11" name="Google Shape;211;p4"/>
          <p:cNvGrpSpPr/>
          <p:nvPr/>
        </p:nvGrpSpPr>
        <p:grpSpPr>
          <a:xfrm>
            <a:off x="481263" y="1150100"/>
            <a:ext cx="6017778" cy="2094234"/>
            <a:chOff x="481263" y="1150100"/>
            <a:chExt cx="6017778" cy="2094234"/>
          </a:xfrm>
        </p:grpSpPr>
        <p:sp>
          <p:nvSpPr>
            <p:cNvPr id="212" name="Google Shape;212;p4"/>
            <p:cNvSpPr/>
            <p:nvPr/>
          </p:nvSpPr>
          <p:spPr>
            <a:xfrm>
              <a:off x="481263" y="1150100"/>
              <a:ext cx="5695907" cy="175432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13" name="Google Shape;213;p4"/>
            <p:cNvSpPr/>
            <p:nvPr/>
          </p:nvSpPr>
          <p:spPr>
            <a:xfrm>
              <a:off x="803134" y="1490008"/>
              <a:ext cx="5695907" cy="1754326"/>
            </a:xfrm>
            <a:prstGeom prst="rect">
              <a:avLst/>
            </a:prstGeom>
            <a:solidFill>
              <a:srgbClr val="65B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sp>
        <p:nvSpPr>
          <p:cNvPr id="214" name="Google Shape;214;p4"/>
          <p:cNvSpPr/>
          <p:nvPr/>
        </p:nvSpPr>
        <p:spPr>
          <a:xfrm>
            <a:off x="1302492" y="2044025"/>
            <a:ext cx="4168879" cy="64629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3600" b="1" dirty="0">
                <a:solidFill>
                  <a:schemeClr val="lt1"/>
                </a:solidFill>
                <a:latin typeface="Montserrat SemiBold"/>
                <a:ea typeface="Montserrat SemiBold"/>
                <a:cs typeface="Montserrat SemiBold"/>
                <a:sym typeface="Montserrat SemiBold"/>
              </a:rPr>
              <a:t>Greenwashing</a:t>
            </a:r>
            <a:endParaRPr sz="600" b="1" dirty="0">
              <a:solidFill>
                <a:schemeClr val="lt1"/>
              </a:solidFill>
              <a:latin typeface="Montserrat SemiBold"/>
              <a:ea typeface="Montserrat SemiBold"/>
              <a:cs typeface="Montserrat SemiBold"/>
              <a:sym typeface="Montserrat SemiBold"/>
            </a:endParaRPr>
          </a:p>
        </p:txBody>
      </p:sp>
      <p:sp>
        <p:nvSpPr>
          <p:cNvPr id="215" name="Google Shape;215;p4"/>
          <p:cNvSpPr/>
          <p:nvPr/>
        </p:nvSpPr>
        <p:spPr>
          <a:xfrm>
            <a:off x="1268226" y="3711073"/>
            <a:ext cx="3804288" cy="2160551"/>
          </a:xfrm>
          <a:prstGeom prst="rect">
            <a:avLst/>
          </a:prstGeom>
          <a:noFill/>
          <a:ln>
            <a:noFill/>
          </a:ln>
        </p:spPr>
        <p:txBody>
          <a:bodyPr spcFirstLastPara="1" wrap="square" lIns="91425" tIns="45700" rIns="91425" bIns="45700" anchor="t" anchorCtr="0">
            <a:spAutoFit/>
          </a:bodyPr>
          <a:lstStyle/>
          <a:p>
            <a:pPr marL="457200" marR="0" lvl="0" indent="-317500" algn="l" rtl="0">
              <a:lnSpc>
                <a:spcPct val="120000"/>
              </a:lnSpc>
              <a:spcBef>
                <a:spcPts val="0"/>
              </a:spcBef>
              <a:spcAft>
                <a:spcPts val="0"/>
              </a:spcAft>
              <a:buClr>
                <a:schemeClr val="dk1"/>
              </a:buClr>
              <a:buSzPts val="1400"/>
              <a:buFont typeface="Open Sans"/>
              <a:buChar char="●"/>
            </a:pPr>
            <a:r>
              <a:rPr lang="el-GR" dirty="0">
                <a:solidFill>
                  <a:schemeClr val="dk1"/>
                </a:solidFill>
                <a:latin typeface="Open Sans"/>
                <a:ea typeface="Open Sans"/>
                <a:cs typeface="Open Sans"/>
                <a:sym typeface="Open Sans"/>
              </a:rPr>
              <a:t>Πώς διαμορφώνονται οι πληροφορίες σε αυτή τη διαφήμιση;</a:t>
            </a:r>
            <a:endParaRPr lang="en-US" dirty="0">
              <a:solidFill>
                <a:schemeClr val="dk1"/>
              </a:solidFill>
              <a:latin typeface="Open Sans"/>
              <a:ea typeface="Open Sans"/>
              <a:cs typeface="Open Sans"/>
              <a:sym typeface="Open Sans"/>
            </a:endParaRPr>
          </a:p>
          <a:p>
            <a:pPr marL="457200" marR="0" lvl="0" indent="-317500" algn="l" rtl="0">
              <a:lnSpc>
                <a:spcPct val="120000"/>
              </a:lnSpc>
              <a:spcBef>
                <a:spcPts val="0"/>
              </a:spcBef>
              <a:spcAft>
                <a:spcPts val="0"/>
              </a:spcAft>
              <a:buClr>
                <a:schemeClr val="dk1"/>
              </a:buClr>
              <a:buSzPts val="1400"/>
              <a:buFont typeface="Open Sans"/>
              <a:buChar char="●"/>
            </a:pPr>
            <a:r>
              <a:rPr lang="el-GR" dirty="0" err="1">
                <a:solidFill>
                  <a:schemeClr val="dk1"/>
                </a:solidFill>
                <a:latin typeface="Open Sans"/>
                <a:ea typeface="Open Sans"/>
                <a:cs typeface="Open Sans"/>
                <a:sym typeface="Open Sans"/>
              </a:rPr>
              <a:t>Ποιά</a:t>
            </a:r>
            <a:r>
              <a:rPr lang="el-GR" dirty="0">
                <a:solidFill>
                  <a:schemeClr val="dk1"/>
                </a:solidFill>
                <a:latin typeface="Open Sans"/>
                <a:ea typeface="Open Sans"/>
                <a:cs typeface="Open Sans"/>
                <a:sym typeface="Open Sans"/>
              </a:rPr>
              <a:t> είναι η έννοια του "</a:t>
            </a:r>
            <a:r>
              <a:rPr lang="el-GR" dirty="0" err="1">
                <a:solidFill>
                  <a:schemeClr val="dk1"/>
                </a:solidFill>
                <a:latin typeface="Open Sans"/>
                <a:ea typeface="Open Sans"/>
                <a:cs typeface="Open Sans"/>
                <a:sym typeface="Open Sans"/>
              </a:rPr>
              <a:t>greenwashing</a:t>
            </a:r>
            <a:r>
              <a:rPr lang="el-GR" dirty="0">
                <a:solidFill>
                  <a:schemeClr val="dk1"/>
                </a:solidFill>
                <a:latin typeface="Open Sans"/>
                <a:ea typeface="Open Sans"/>
                <a:cs typeface="Open Sans"/>
                <a:sym typeface="Open Sans"/>
              </a:rPr>
              <a:t>";</a:t>
            </a:r>
            <a:endParaRPr dirty="0">
              <a:solidFill>
                <a:schemeClr val="dk1"/>
              </a:solidFill>
              <a:latin typeface="Open Sans"/>
              <a:ea typeface="Open Sans"/>
              <a:cs typeface="Open Sans"/>
              <a:sym typeface="Open Sans"/>
            </a:endParaRPr>
          </a:p>
          <a:p>
            <a:pPr marL="457200" marR="0" lvl="0" indent="-317500" algn="l" rtl="0">
              <a:lnSpc>
                <a:spcPct val="120000"/>
              </a:lnSpc>
              <a:spcBef>
                <a:spcPts val="0"/>
              </a:spcBef>
              <a:spcAft>
                <a:spcPts val="0"/>
              </a:spcAft>
              <a:buClr>
                <a:schemeClr val="dk1"/>
              </a:buClr>
              <a:buSzPts val="1400"/>
              <a:buFont typeface="Open Sans"/>
              <a:buChar char="●"/>
            </a:pPr>
            <a:r>
              <a:rPr lang="el-GR" dirty="0">
                <a:solidFill>
                  <a:schemeClr val="dk1"/>
                </a:solidFill>
                <a:latin typeface="Open Sans"/>
                <a:ea typeface="Open Sans"/>
                <a:cs typeface="Open Sans"/>
                <a:sym typeface="Open Sans"/>
              </a:rPr>
              <a:t>Θα μπορούσατε να φτιάξετε άλλα παραδείγματα εκστρατειών </a:t>
            </a:r>
            <a:r>
              <a:rPr lang="en-US" dirty="0">
                <a:solidFill>
                  <a:schemeClr val="dk1"/>
                </a:solidFill>
                <a:latin typeface="Open Sans"/>
                <a:ea typeface="Open Sans"/>
                <a:cs typeface="Open Sans"/>
                <a:sym typeface="Open Sans"/>
              </a:rPr>
              <a:t>greenwashing</a:t>
            </a:r>
            <a:r>
              <a:rPr lang="el-GR" dirty="0">
                <a:solidFill>
                  <a:schemeClr val="dk1"/>
                </a:solidFill>
                <a:latin typeface="Open Sans"/>
                <a:ea typeface="Open Sans"/>
                <a:cs typeface="Open Sans"/>
                <a:sym typeface="Open Sans"/>
              </a:rPr>
              <a:t> με βάση την εμπειρία που είχατε;</a:t>
            </a:r>
            <a:endParaRPr dirty="0">
              <a:solidFill>
                <a:schemeClr val="dk1"/>
              </a:solidFill>
              <a:latin typeface="Open Sans"/>
              <a:ea typeface="Open Sans"/>
              <a:cs typeface="Open Sans"/>
              <a:sym typeface="Open Sans"/>
            </a:endParaRPr>
          </a:p>
        </p:txBody>
      </p:sp>
      <p:pic>
        <p:nvPicPr>
          <p:cNvPr id="216" name="Google Shape;216;p4"/>
          <p:cNvPicPr preferRelativeResize="0"/>
          <p:nvPr/>
        </p:nvPicPr>
        <p:blipFill rotWithShape="1">
          <a:blip r:embed="rId3">
            <a:alphaModFix/>
          </a:blip>
          <a:srcRect/>
          <a:stretch/>
        </p:blipFill>
        <p:spPr>
          <a:xfrm>
            <a:off x="5207000" y="5489021"/>
            <a:ext cx="889000" cy="889000"/>
          </a:xfrm>
          <a:prstGeom prst="rect">
            <a:avLst/>
          </a:prstGeom>
          <a:noFill/>
          <a:ln>
            <a:noFill/>
          </a:ln>
        </p:spPr>
      </p:pic>
      <p:pic>
        <p:nvPicPr>
          <p:cNvPr id="217" name="Google Shape;217;p4"/>
          <p:cNvPicPr preferRelativeResize="0"/>
          <p:nvPr/>
        </p:nvPicPr>
        <p:blipFill>
          <a:blip r:embed="rId4">
            <a:alphaModFix/>
          </a:blip>
          <a:stretch>
            <a:fillRect/>
          </a:stretch>
        </p:blipFill>
        <p:spPr>
          <a:xfrm>
            <a:off x="6400800" y="2635609"/>
            <a:ext cx="5791200" cy="3040380"/>
          </a:xfrm>
          <a:prstGeom prst="rect">
            <a:avLst/>
          </a:prstGeom>
          <a:noFill/>
          <a:ln>
            <a:noFill/>
          </a:ln>
        </p:spPr>
      </p:pic>
    </p:spTree>
  </p:cSld>
  <p:clrMapOvr>
    <a:masterClrMapping/>
  </p:clrMapOvr>
  <p:transition spd="slow">
    <p:push dir="r"/>
  </p:transition>
</p:sld>
</file>

<file path=ppt/theme/theme1.xml><?xml version="1.0" encoding="utf-8"?>
<a:theme xmlns:a="http://schemas.openxmlformats.org/drawingml/2006/main" name="Office Theme">
  <a:themeElements>
    <a:clrScheme name="Green Yello">
      <a:dk1>
        <a:srgbClr val="000000"/>
      </a:dk1>
      <a:lt1>
        <a:srgbClr val="FFFFFF"/>
      </a:lt1>
      <a:dk2>
        <a:srgbClr val="3F3F3F"/>
      </a:dk2>
      <a:lt2>
        <a:srgbClr val="E2DFCC"/>
      </a:lt2>
      <a:accent1>
        <a:srgbClr val="029777"/>
      </a:accent1>
      <a:accent2>
        <a:srgbClr val="539F38"/>
      </a:accent2>
      <a:accent3>
        <a:srgbClr val="8AB933"/>
      </a:accent3>
      <a:accent4>
        <a:srgbClr val="BDCC45"/>
      </a:accent4>
      <a:accent5>
        <a:srgbClr val="FFC000"/>
      </a:accent5>
      <a:accent6>
        <a:srgbClr val="F9A535"/>
      </a:accent6>
      <a:hlink>
        <a:srgbClr val="51C3F9"/>
      </a:hlink>
      <a:folHlink>
        <a:srgbClr val="056E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345</Words>
  <Application>Microsoft Office PowerPoint</Application>
  <PresentationFormat>Widescreen</PresentationFormat>
  <Paragraphs>39</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Open Sans</vt:lpstr>
      <vt:lpstr>arial</vt:lpstr>
      <vt:lpstr>arial</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Alqibtiyah Winda</dc:creator>
  <cp:lastModifiedBy>Vasiliki Vogiatzi</cp:lastModifiedBy>
  <cp:revision>2</cp:revision>
  <dcterms:created xsi:type="dcterms:W3CDTF">2021-01-21T08:02:45Z</dcterms:created>
  <dcterms:modified xsi:type="dcterms:W3CDTF">2024-02-19T12:27:59Z</dcterms:modified>
</cp:coreProperties>
</file>