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embeddedFontLst>
    <p:embeddedFont>
      <p:font typeface="Arimo"/>
      <p:regular r:id="rId20"/>
      <p:bold r:id="rId21"/>
      <p:italic r:id="rId22"/>
      <p:boldItalic r:id="rId23"/>
    </p:embeddedFont>
    <p:embeddedFont>
      <p:font typeface="Montserrat"/>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2" roundtripDataSignature="AMtx7mi9zmkzAT/GSrSOKuH0Y/PoDFEr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mo-regular.fntdata"/><Relationship Id="rId22" Type="http://schemas.openxmlformats.org/officeDocument/2006/relationships/font" Target="fonts/Arimo-italic.fntdata"/><Relationship Id="rId21" Type="http://schemas.openxmlformats.org/officeDocument/2006/relationships/font" Target="fonts/Arimo-bold.fntdata"/><Relationship Id="rId24" Type="http://schemas.openxmlformats.org/officeDocument/2006/relationships/font" Target="fonts/Montserrat-regular.fntdata"/><Relationship Id="rId23" Type="http://schemas.openxmlformats.org/officeDocument/2006/relationships/font" Target="fonts/Arim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OpenSans-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37: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25" name="Google Shape;225;p3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26" name="Google Shape;226;p38: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3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3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29" name="Google Shape;229;p3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39: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4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49" name="Google Shape;249;p4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50" name="Google Shape;250;p40: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4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4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53" name="Google Shape;253;p4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4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83" name="Google Shape;283;p4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84" name="Google Shape;284;p41: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4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4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87" name="Google Shape;287;p4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5" name="Google Shape;105;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06" name="Google Shape;106;p2: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9" name="Google Shape;109;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5" name="Google Shape;125;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26" name="Google Shape;126;p3: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9" name="Google Shape;129;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40" name="Google Shape;140;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41" name="Google Shape;141;p4: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44" name="Google Shape;144;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53" name="Google Shape;153;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54" name="Google Shape;154;p8: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57" name="Google Shape;157;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3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66" name="Google Shape;166;p3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67" name="Google Shape;167;p34: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3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3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70" name="Google Shape;170;p3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3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90" name="Google Shape;190;p3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91" name="Google Shape;191;p36: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3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3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94" name="Google Shape;194;p3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05" name="Google Shape;205;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06" name="Google Shape;206;p5: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09" name="Google Shape;209;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2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2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2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1"/>
          <p:cNvSpPr/>
          <p:nvPr>
            <p:ph idx="2" type="pic"/>
          </p:nvPr>
        </p:nvSpPr>
        <p:spPr>
          <a:xfrm>
            <a:off x="1792288" y="612775"/>
            <a:ext cx="5486400" cy="4114800"/>
          </a:xfrm>
          <a:prstGeom prst="rect">
            <a:avLst/>
          </a:prstGeom>
          <a:noFill/>
          <a:ln>
            <a:noFill/>
          </a:ln>
        </p:spPr>
      </p:sp>
      <p:sp>
        <p:nvSpPr>
          <p:cNvPr id="68" name="Google Shape;68;p3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6.png"/><Relationship Id="rId11" Type="http://schemas.openxmlformats.org/officeDocument/2006/relationships/image" Target="../media/image11.png"/><Relationship Id="rId10" Type="http://schemas.openxmlformats.org/officeDocument/2006/relationships/image" Target="../media/image4.png"/><Relationship Id="rId12" Type="http://schemas.openxmlformats.org/officeDocument/2006/relationships/image" Target="../media/image7.png"/><Relationship Id="rId9"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png"/><Relationship Id="rId7" Type="http://schemas.openxmlformats.org/officeDocument/2006/relationships/image" Target="../media/image17.png"/><Relationship Id="rId8"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4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5.jpg"/><Relationship Id="rId4" Type="http://schemas.openxmlformats.org/officeDocument/2006/relationships/hyperlink" Target="https://world.350.org/philippines/page/44/" TargetMode="External"/><Relationship Id="rId5"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jp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32.png"/><Relationship Id="rId9" Type="http://schemas.openxmlformats.org/officeDocument/2006/relationships/image" Target="../media/image57.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30.png"/><Relationship Id="rId8" Type="http://schemas.openxmlformats.org/officeDocument/2006/relationships/image" Target="../media/image36.png"/></Relationships>
</file>

<file path=ppt/slides/_rels/slide14.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48.png"/><Relationship Id="rId13" Type="http://schemas.openxmlformats.org/officeDocument/2006/relationships/image" Target="../media/image51.png"/><Relationship Id="rId12"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42.png"/><Relationship Id="rId9" Type="http://schemas.openxmlformats.org/officeDocument/2006/relationships/image" Target="../media/image46.png"/><Relationship Id="rId15" Type="http://schemas.openxmlformats.org/officeDocument/2006/relationships/image" Target="../media/image56.png"/><Relationship Id="rId14" Type="http://schemas.openxmlformats.org/officeDocument/2006/relationships/image" Target="../media/image49.png"/><Relationship Id="rId17" Type="http://schemas.openxmlformats.org/officeDocument/2006/relationships/image" Target="../media/image50.png"/><Relationship Id="rId16" Type="http://schemas.openxmlformats.org/officeDocument/2006/relationships/image" Target="../media/image54.png"/><Relationship Id="rId5" Type="http://schemas.openxmlformats.org/officeDocument/2006/relationships/image" Target="../media/image38.png"/><Relationship Id="rId6" Type="http://schemas.openxmlformats.org/officeDocument/2006/relationships/image" Target="../media/image37.png"/><Relationship Id="rId18" Type="http://schemas.openxmlformats.org/officeDocument/2006/relationships/image" Target="../media/image55.png"/><Relationship Id="rId7" Type="http://schemas.openxmlformats.org/officeDocument/2006/relationships/image" Target="../media/image39.png"/><Relationship Id="rId8"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0.png"/><Relationship Id="rId11" Type="http://schemas.openxmlformats.org/officeDocument/2006/relationships/image" Target="../media/image4.png"/><Relationship Id="rId10" Type="http://schemas.openxmlformats.org/officeDocument/2006/relationships/image" Target="../media/image3.png"/><Relationship Id="rId12" Type="http://schemas.openxmlformats.org/officeDocument/2006/relationships/image" Target="../media/image2.png"/><Relationship Id="rId9" Type="http://schemas.openxmlformats.org/officeDocument/2006/relationships/image" Target="../media/image29.png"/><Relationship Id="rId5" Type="http://schemas.openxmlformats.org/officeDocument/2006/relationships/image" Target="../media/image60.png"/><Relationship Id="rId6" Type="http://schemas.openxmlformats.org/officeDocument/2006/relationships/image" Target="../media/image12.png"/><Relationship Id="rId7" Type="http://schemas.openxmlformats.org/officeDocument/2006/relationships/image" Target="../media/image1.png"/><Relationship Id="rId8"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2.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20.png"/><Relationship Id="rId6" Type="http://schemas.openxmlformats.org/officeDocument/2006/relationships/hyperlink" Target="https://www.pngall.com/environment-png/download/11235" TargetMode="External"/><Relationship Id="rId7" Type="http://schemas.openxmlformats.org/officeDocument/2006/relationships/hyperlink" Target="https://creativecommons.org/licenses/by-nc/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91" name="Shape 91"/>
        <p:cNvGrpSpPr/>
        <p:nvPr/>
      </p:nvGrpSpPr>
      <p:grpSpPr>
        <a:xfrm>
          <a:off x="0" y="0"/>
          <a:ext cx="0" cy="0"/>
          <a:chOff x="0" y="0"/>
          <a:chExt cx="0" cy="0"/>
        </a:xfrm>
      </p:grpSpPr>
      <p:sp>
        <p:nvSpPr>
          <p:cNvPr id="92" name="Google Shape;92;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0" l="0" r="0" t="-38884"/>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964434" y="494424"/>
            <a:ext cx="1700044" cy="1634138"/>
          </a:xfrm>
          <a:custGeom>
            <a:rect b="b" l="l" r="r" t="t"/>
            <a:pathLst>
              <a:path extrusionOk="0" h="1634138" w="1700044">
                <a:moveTo>
                  <a:pt x="0" y="0"/>
                </a:moveTo>
                <a:lnTo>
                  <a:pt x="1700044" y="0"/>
                </a:lnTo>
                <a:lnTo>
                  <a:pt x="1700044" y="1634138"/>
                </a:lnTo>
                <a:lnTo>
                  <a:pt x="0" y="163413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a:off x="3324824" y="6013634"/>
            <a:ext cx="1091547" cy="1046535"/>
          </a:xfrm>
          <a:custGeom>
            <a:rect b="b" l="l" r="r" t="t"/>
            <a:pathLst>
              <a:path extrusionOk="0" h="1046535" w="1091547">
                <a:moveTo>
                  <a:pt x="0" y="0"/>
                </a:moveTo>
                <a:lnTo>
                  <a:pt x="1091546" y="0"/>
                </a:lnTo>
                <a:lnTo>
                  <a:pt x="1091546" y="1046534"/>
                </a:lnTo>
                <a:lnTo>
                  <a:pt x="0" y="1046534"/>
                </a:lnTo>
                <a:lnTo>
                  <a:pt x="0" y="0"/>
                </a:lnTo>
                <a:close/>
              </a:path>
            </a:pathLst>
          </a:custGeom>
          <a:blipFill rotWithShape="1">
            <a:blip r:embed="rId5">
              <a:alphaModFix/>
            </a:blip>
            <a:stretch>
              <a:fillRect b="-44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8497904" y="6013634"/>
            <a:ext cx="1046535" cy="1046535"/>
          </a:xfrm>
          <a:custGeom>
            <a:rect b="b" l="l" r="r" t="t"/>
            <a:pathLst>
              <a:path extrusionOk="0" h="1046535" w="1046535">
                <a:moveTo>
                  <a:pt x="0" y="0"/>
                </a:moveTo>
                <a:lnTo>
                  <a:pt x="1046534" y="0"/>
                </a:lnTo>
                <a:lnTo>
                  <a:pt x="1046534" y="1046534"/>
                </a:lnTo>
                <a:lnTo>
                  <a:pt x="0" y="1046534"/>
                </a:lnTo>
                <a:lnTo>
                  <a:pt x="0" y="0"/>
                </a:lnTo>
                <a:close/>
              </a:path>
            </a:pathLst>
          </a:custGeom>
          <a:blipFill rotWithShape="1">
            <a:blip r:embed="rId6">
              <a:alphaModFix/>
            </a:blip>
            <a:stretch>
              <a:fillRect b="-67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10197199" y="6027996"/>
            <a:ext cx="1091547" cy="1077184"/>
          </a:xfrm>
          <a:custGeom>
            <a:rect b="b" l="l" r="r" t="t"/>
            <a:pathLst>
              <a:path extrusionOk="0" h="1077184" w="1091547">
                <a:moveTo>
                  <a:pt x="0" y="0"/>
                </a:moveTo>
                <a:lnTo>
                  <a:pt x="1091547" y="0"/>
                </a:lnTo>
                <a:lnTo>
                  <a:pt x="1091547" y="1077184"/>
                </a:lnTo>
                <a:lnTo>
                  <a:pt x="0" y="1077184"/>
                </a:lnTo>
                <a:lnTo>
                  <a:pt x="0" y="0"/>
                </a:lnTo>
                <a:close/>
              </a:path>
            </a:pathLst>
          </a:custGeom>
          <a:blipFill rotWithShape="1">
            <a:blip r:embed="rId7">
              <a:alphaModFix/>
            </a:blip>
            <a:stretch>
              <a:fillRect b="0" l="0" r="-9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6761012" y="6013634"/>
            <a:ext cx="1091547" cy="1091547"/>
          </a:xfrm>
          <a:custGeom>
            <a:rect b="b" l="l" r="r" t="t"/>
            <a:pathLst>
              <a:path extrusionOk="0" h="1091547" w="1091547">
                <a:moveTo>
                  <a:pt x="0" y="0"/>
                </a:moveTo>
                <a:lnTo>
                  <a:pt x="1091547" y="0"/>
                </a:lnTo>
                <a:lnTo>
                  <a:pt x="1091547" y="1091546"/>
                </a:lnTo>
                <a:lnTo>
                  <a:pt x="0" y="109154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11926546" y="6013634"/>
            <a:ext cx="1091547" cy="1091547"/>
          </a:xfrm>
          <a:custGeom>
            <a:rect b="b" l="l" r="r" t="t"/>
            <a:pathLst>
              <a:path extrusionOk="0" h="1091547" w="1091547">
                <a:moveTo>
                  <a:pt x="0" y="0"/>
                </a:moveTo>
                <a:lnTo>
                  <a:pt x="1091548" y="0"/>
                </a:lnTo>
                <a:lnTo>
                  <a:pt x="1091548" y="1091546"/>
                </a:lnTo>
                <a:lnTo>
                  <a:pt x="0" y="109154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13655893" y="6013634"/>
            <a:ext cx="1091547" cy="1091547"/>
          </a:xfrm>
          <a:custGeom>
            <a:rect b="b" l="l" r="r" t="t"/>
            <a:pathLst>
              <a:path extrusionOk="0" h="1091547" w="1091547">
                <a:moveTo>
                  <a:pt x="0" y="0"/>
                </a:moveTo>
                <a:lnTo>
                  <a:pt x="1091547" y="0"/>
                </a:lnTo>
                <a:lnTo>
                  <a:pt x="1091547" y="1091546"/>
                </a:lnTo>
                <a:lnTo>
                  <a:pt x="0" y="1091546"/>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5267325" y="1250878"/>
            <a:ext cx="7753350" cy="4057650"/>
          </a:xfrm>
          <a:custGeom>
            <a:rect b="b" l="l" r="r" t="t"/>
            <a:pathLst>
              <a:path extrusionOk="0" h="4057650" w="7753350">
                <a:moveTo>
                  <a:pt x="0" y="0"/>
                </a:moveTo>
                <a:lnTo>
                  <a:pt x="7753350" y="0"/>
                </a:lnTo>
                <a:lnTo>
                  <a:pt x="7753350" y="4057650"/>
                </a:lnTo>
                <a:lnTo>
                  <a:pt x="0" y="4057650"/>
                </a:lnTo>
                <a:lnTo>
                  <a:pt x="0" y="0"/>
                </a:lnTo>
                <a:close/>
              </a:path>
            </a:pathLst>
          </a:custGeom>
          <a:blipFill rotWithShape="1">
            <a:blip r:embed="rId11">
              <a:alphaModFix/>
            </a:blip>
            <a:stretch>
              <a:fillRect b="-199"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1"/>
          <p:cNvSpPr txBox="1"/>
          <p:nvPr/>
        </p:nvSpPr>
        <p:spPr>
          <a:xfrm>
            <a:off x="4278150" y="8869425"/>
            <a:ext cx="9664800" cy="1114800"/>
          </a:xfrm>
          <a:prstGeom prst="rect">
            <a:avLst/>
          </a:prstGeom>
          <a:noFill/>
          <a:ln>
            <a:noFill/>
          </a:ln>
        </p:spPr>
        <p:txBody>
          <a:bodyPr anchorCtr="0" anchor="t" bIns="0" lIns="0" spcFirstLastPara="1" rIns="0" wrap="square" tIns="0">
            <a:spAutoFit/>
          </a:bodyPr>
          <a:lstStyle/>
          <a:p>
            <a:pPr indent="0" lvl="0" marL="0" rtl="0" algn="just">
              <a:lnSpc>
                <a:spcPct val="119936"/>
              </a:lnSpc>
              <a:spcBef>
                <a:spcPts val="0"/>
              </a:spcBef>
              <a:spcAft>
                <a:spcPts val="0"/>
              </a:spcAft>
              <a:buClr>
                <a:schemeClr val="dk1"/>
              </a:buClr>
              <a:buSzPts val="1575"/>
              <a:buFont typeface="Arial"/>
              <a:buNone/>
            </a:pPr>
            <a:r>
              <a:rPr lang="en-US" sz="1575">
                <a:solidFill>
                  <a:srgbClr val="404040"/>
                </a:solidFill>
                <a:latin typeface="Arimo"/>
                <a:ea typeface="Arimo"/>
                <a:cs typeface="Arimo"/>
                <a:sym typeface="Arimo"/>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 2022-1-ES01-KA220-ADU-000085390</a:t>
            </a:r>
            <a:endParaRPr b="0" i="0" sz="1400" u="none" cap="none" strike="noStrike">
              <a:solidFill>
                <a:srgbClr val="000000"/>
              </a:solidFill>
              <a:latin typeface="Arial"/>
              <a:ea typeface="Arial"/>
              <a:cs typeface="Arial"/>
              <a:sym typeface="Arial"/>
            </a:endParaRPr>
          </a:p>
        </p:txBody>
      </p:sp>
      <p:pic>
        <p:nvPicPr>
          <p:cNvPr id="102" name="Google Shape;102;p1"/>
          <p:cNvPicPr preferRelativeResize="0"/>
          <p:nvPr/>
        </p:nvPicPr>
        <p:blipFill>
          <a:blip r:embed="rId12">
            <a:alphaModFix/>
          </a:blip>
          <a:stretch>
            <a:fillRect/>
          </a:stretch>
        </p:blipFill>
        <p:spPr>
          <a:xfrm>
            <a:off x="390525" y="9050908"/>
            <a:ext cx="4025850" cy="8413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18" name="Shape 218"/>
        <p:cNvGrpSpPr/>
        <p:nvPr/>
      </p:nvGrpSpPr>
      <p:grpSpPr>
        <a:xfrm>
          <a:off x="0" y="0"/>
          <a:ext cx="0" cy="0"/>
          <a:chOff x="0" y="0"/>
          <a:chExt cx="0" cy="0"/>
        </a:xfrm>
      </p:grpSpPr>
      <p:sp>
        <p:nvSpPr>
          <p:cNvPr id="219" name="Google Shape;219;p37"/>
          <p:cNvSpPr/>
          <p:nvPr/>
        </p:nvSpPr>
        <p:spPr>
          <a:xfrm rot="-3804574">
            <a:off x="9363027" y="-6481733"/>
            <a:ext cx="11728294" cy="14053511"/>
          </a:xfrm>
          <a:custGeom>
            <a:rect b="b" l="l" r="r" t="t"/>
            <a:pathLst>
              <a:path extrusionOk="0" h="14053511" w="11728294">
                <a:moveTo>
                  <a:pt x="0" y="0"/>
                </a:moveTo>
                <a:lnTo>
                  <a:pt x="11728294" y="0"/>
                </a:lnTo>
                <a:lnTo>
                  <a:pt x="11728294" y="14053511"/>
                </a:lnTo>
                <a:lnTo>
                  <a:pt x="0" y="1405351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 name="Google Shape;220;p37"/>
          <p:cNvSpPr/>
          <p:nvPr/>
        </p:nvSpPr>
        <p:spPr>
          <a:xfrm>
            <a:off x="-1026671" y="1976772"/>
            <a:ext cx="10780403" cy="5194049"/>
          </a:xfrm>
          <a:custGeom>
            <a:rect b="b" l="l" r="r" t="t"/>
            <a:pathLst>
              <a:path extrusionOk="0" h="3751665" w="10780403">
                <a:moveTo>
                  <a:pt x="0" y="0"/>
                </a:moveTo>
                <a:lnTo>
                  <a:pt x="10780402" y="0"/>
                </a:lnTo>
                <a:lnTo>
                  <a:pt x="10780402" y="3751665"/>
                </a:lnTo>
                <a:lnTo>
                  <a:pt x="0" y="375166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 name="Google Shape;221;p37"/>
          <p:cNvSpPr txBox="1"/>
          <p:nvPr/>
        </p:nvSpPr>
        <p:spPr>
          <a:xfrm>
            <a:off x="1930494" y="3218769"/>
            <a:ext cx="7249800" cy="3374700"/>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Clr>
                <a:srgbClr val="000000"/>
              </a:buClr>
              <a:buSzPts val="6449"/>
              <a:buFont typeface="Arial"/>
              <a:buNone/>
            </a:pPr>
            <a:r>
              <a:rPr b="1" lang="en-US" sz="6449">
                <a:solidFill>
                  <a:srgbClr val="FFFFFF"/>
                </a:solidFill>
                <a:latin typeface="Arimo"/>
                <a:ea typeface="Arimo"/>
                <a:cs typeface="Arimo"/>
                <a:sym typeface="Arimo"/>
              </a:rPr>
              <a:t>¿Qué son las organizaciones de bases?</a:t>
            </a:r>
            <a:endParaRPr b="0" i="0" sz="1400" u="none" cap="none" strike="noStrike">
              <a:solidFill>
                <a:srgbClr val="000000"/>
              </a:solidFill>
              <a:latin typeface="Arial"/>
              <a:ea typeface="Arial"/>
              <a:cs typeface="Arial"/>
              <a:sym typeface="Arial"/>
            </a:endParaRPr>
          </a:p>
        </p:txBody>
      </p:sp>
      <p:pic>
        <p:nvPicPr>
          <p:cNvPr descr="A group of people holding a globe and a water drop&#10;&#10;Description automatically generated" id="222" name="Google Shape;222;p37"/>
          <p:cNvPicPr preferRelativeResize="0"/>
          <p:nvPr/>
        </p:nvPicPr>
        <p:blipFill rotWithShape="1">
          <a:blip r:embed="rId5">
            <a:alphaModFix/>
          </a:blip>
          <a:srcRect b="0" l="0" r="0" t="0"/>
          <a:stretch/>
        </p:blipFill>
        <p:spPr>
          <a:xfrm>
            <a:off x="11872687" y="856342"/>
            <a:ext cx="5412448" cy="3935623"/>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230" name="Shape 230"/>
        <p:cNvGrpSpPr/>
        <p:nvPr/>
      </p:nvGrpSpPr>
      <p:grpSpPr>
        <a:xfrm>
          <a:off x="0" y="0"/>
          <a:ext cx="0" cy="0"/>
          <a:chOff x="0" y="0"/>
          <a:chExt cx="0" cy="0"/>
        </a:xfrm>
      </p:grpSpPr>
      <p:sp>
        <p:nvSpPr>
          <p:cNvPr id="231" name="Google Shape;231;p38"/>
          <p:cNvSpPr/>
          <p:nvPr/>
        </p:nvSpPr>
        <p:spPr>
          <a:xfrm>
            <a:off x="298420" y="437360"/>
            <a:ext cx="17691160" cy="1384654"/>
          </a:xfrm>
          <a:custGeom>
            <a:rect b="b" l="l" r="r" t="t"/>
            <a:pathLst>
              <a:path extrusionOk="0" h="2675095" w="8803767">
                <a:moveTo>
                  <a:pt x="0" y="0"/>
                </a:moveTo>
                <a:lnTo>
                  <a:pt x="8803767" y="0"/>
                </a:lnTo>
                <a:lnTo>
                  <a:pt x="8803767" y="2675095"/>
                </a:lnTo>
                <a:lnTo>
                  <a:pt x="0" y="2675095"/>
                </a:lnTo>
                <a:close/>
              </a:path>
            </a:pathLst>
          </a:custGeom>
          <a:solidFill>
            <a:srgbClr val="65BAA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38"/>
          <p:cNvSpPr/>
          <p:nvPr/>
        </p:nvSpPr>
        <p:spPr>
          <a:xfrm>
            <a:off x="0" y="9782748"/>
            <a:ext cx="18288000" cy="504444"/>
          </a:xfrm>
          <a:custGeom>
            <a:rect b="b" l="l" r="r" t="t"/>
            <a:pathLst>
              <a:path extrusionOk="0" h="672592" w="24384000">
                <a:moveTo>
                  <a:pt x="0" y="0"/>
                </a:moveTo>
                <a:lnTo>
                  <a:pt x="24384000" y="0"/>
                </a:lnTo>
                <a:lnTo>
                  <a:pt x="24384000" y="672592"/>
                </a:lnTo>
                <a:lnTo>
                  <a:pt x="0" y="672592"/>
                </a:lnTo>
                <a:close/>
              </a:path>
            </a:pathLst>
          </a:cu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38"/>
          <p:cNvSpPr txBox="1"/>
          <p:nvPr/>
        </p:nvSpPr>
        <p:spPr>
          <a:xfrm>
            <a:off x="688280" y="2412072"/>
            <a:ext cx="10802700" cy="6107100"/>
          </a:xfrm>
          <a:prstGeom prst="rect">
            <a:avLst/>
          </a:prstGeom>
          <a:noFill/>
          <a:ln>
            <a:noFill/>
          </a:ln>
        </p:spPr>
        <p:txBody>
          <a:bodyPr anchorCtr="0" anchor="t" bIns="0" lIns="0" spcFirstLastPara="1" rIns="0" wrap="square" tIns="0">
            <a:spAutoFit/>
          </a:bodyPr>
          <a:lstStyle/>
          <a:p>
            <a:pPr indent="-457200" lvl="0" marL="457200" rtl="0" algn="l">
              <a:lnSpc>
                <a:spcPct val="167015"/>
              </a:lnSpc>
              <a:spcBef>
                <a:spcPts val="0"/>
              </a:spcBef>
              <a:spcAft>
                <a:spcPts val="0"/>
              </a:spcAft>
              <a:buClr>
                <a:srgbClr val="FFC000"/>
              </a:buClr>
              <a:buSzPts val="3600"/>
              <a:buFont typeface="Noto Sans Symbols"/>
              <a:buChar char="❖"/>
            </a:pPr>
            <a:r>
              <a:rPr lang="en-US" sz="3600">
                <a:latin typeface="Open Sans"/>
                <a:ea typeface="Open Sans"/>
                <a:cs typeface="Open Sans"/>
                <a:sym typeface="Open Sans"/>
              </a:rPr>
              <a:t>Movimientos organizados por un grupo de individuos en un lugar determinado que trabajan por un objetivo común. </a:t>
            </a:r>
            <a:endParaRPr sz="3600">
              <a:latin typeface="Open Sans"/>
              <a:ea typeface="Open Sans"/>
              <a:cs typeface="Open Sans"/>
              <a:sym typeface="Open Sans"/>
            </a:endParaRPr>
          </a:p>
          <a:p>
            <a:pPr indent="-457200" lvl="0" marL="457200" rtl="0" algn="l">
              <a:lnSpc>
                <a:spcPct val="167015"/>
              </a:lnSpc>
              <a:spcBef>
                <a:spcPts val="0"/>
              </a:spcBef>
              <a:spcAft>
                <a:spcPts val="0"/>
              </a:spcAft>
              <a:buClr>
                <a:srgbClr val="FFC000"/>
              </a:buClr>
              <a:buSzPts val="3600"/>
              <a:buFont typeface="Noto Sans Symbols"/>
              <a:buChar char="❖"/>
            </a:pPr>
            <a:r>
              <a:rPr lang="en-US" sz="3600">
                <a:latin typeface="Open Sans"/>
                <a:ea typeface="Open Sans"/>
                <a:cs typeface="Open Sans"/>
                <a:sym typeface="Open Sans"/>
              </a:rPr>
              <a:t>Su objetivo es lograr un cambio social y político en su entorno local</a:t>
            </a:r>
            <a:endParaRPr sz="3600">
              <a:latin typeface="Open Sans"/>
              <a:ea typeface="Open Sans"/>
              <a:cs typeface="Open Sans"/>
              <a:sym typeface="Open Sans"/>
            </a:endParaRPr>
          </a:p>
          <a:p>
            <a:pPr indent="-457200" lvl="0" marL="457200" rtl="0" algn="l">
              <a:lnSpc>
                <a:spcPct val="167015"/>
              </a:lnSpc>
              <a:spcBef>
                <a:spcPts val="0"/>
              </a:spcBef>
              <a:spcAft>
                <a:spcPts val="0"/>
              </a:spcAft>
              <a:buClr>
                <a:srgbClr val="FFC000"/>
              </a:buClr>
              <a:buSzPts val="3600"/>
              <a:buFont typeface="Noto Sans Symbols"/>
              <a:buChar char="❖"/>
            </a:pPr>
            <a:r>
              <a:rPr lang="en-US" sz="3600">
                <a:latin typeface="Open Sans"/>
                <a:ea typeface="Open Sans"/>
                <a:cs typeface="Open Sans"/>
                <a:sym typeface="Open Sans"/>
              </a:rPr>
              <a:t>Utilizan una estrategia ascendente: se centran en la microescala para lograr un macrocambio</a:t>
            </a:r>
            <a:endParaRPr sz="3600">
              <a:latin typeface="Open Sans"/>
              <a:ea typeface="Open Sans"/>
              <a:cs typeface="Open Sans"/>
              <a:sym typeface="Open Sans"/>
            </a:endParaRPr>
          </a:p>
        </p:txBody>
      </p:sp>
      <p:sp>
        <p:nvSpPr>
          <p:cNvPr id="234" name="Google Shape;234;p38"/>
          <p:cNvSpPr txBox="1"/>
          <p:nvPr/>
        </p:nvSpPr>
        <p:spPr>
          <a:xfrm>
            <a:off x="1151860" y="705640"/>
            <a:ext cx="15984300" cy="8481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Clr>
                <a:srgbClr val="000000"/>
              </a:buClr>
              <a:buSzPts val="5509"/>
              <a:buFont typeface="Arial"/>
              <a:buNone/>
            </a:pPr>
            <a:r>
              <a:rPr b="1" lang="en-US" sz="5509">
                <a:latin typeface="Open Sans"/>
                <a:ea typeface="Open Sans"/>
                <a:cs typeface="Open Sans"/>
                <a:sym typeface="Open Sans"/>
              </a:rPr>
              <a:t>Organizaciones de bases</a:t>
            </a:r>
            <a:endParaRPr b="0" i="0" sz="1400" u="none" cap="none" strike="noStrike">
              <a:solidFill>
                <a:srgbClr val="000000"/>
              </a:solidFill>
              <a:latin typeface="Arial"/>
              <a:ea typeface="Arial"/>
              <a:cs typeface="Arial"/>
              <a:sym typeface="Arial"/>
            </a:endParaRPr>
          </a:p>
        </p:txBody>
      </p:sp>
      <p:pic>
        <p:nvPicPr>
          <p:cNvPr descr="A group of people holding signs&#10;&#10;Description automatically generated" id="235" name="Google Shape;235;p38"/>
          <p:cNvPicPr preferRelativeResize="0"/>
          <p:nvPr/>
        </p:nvPicPr>
        <p:blipFill rotWithShape="1">
          <a:blip r:embed="rId3">
            <a:alphaModFix/>
          </a:blip>
          <a:srcRect b="0" l="0" r="0" t="0"/>
          <a:stretch/>
        </p:blipFill>
        <p:spPr>
          <a:xfrm>
            <a:off x="12298764" y="5347767"/>
            <a:ext cx="5690816" cy="3792951"/>
          </a:xfrm>
          <a:prstGeom prst="rect">
            <a:avLst/>
          </a:prstGeom>
          <a:noFill/>
          <a:ln>
            <a:noFill/>
          </a:ln>
        </p:spPr>
      </p:pic>
      <p:sp>
        <p:nvSpPr>
          <p:cNvPr id="236" name="Google Shape;236;p38"/>
          <p:cNvSpPr txBox="1"/>
          <p:nvPr/>
        </p:nvSpPr>
        <p:spPr>
          <a:xfrm>
            <a:off x="14265924" y="9404025"/>
            <a:ext cx="4022076"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CC BY</a:t>
            </a:r>
            <a:endParaRPr b="0" i="0" sz="900" u="none" cap="none" strike="noStrike">
              <a:solidFill>
                <a:srgbClr val="000000"/>
              </a:solidFill>
              <a:latin typeface="Arial"/>
              <a:ea typeface="Arial"/>
              <a:cs typeface="Arial"/>
              <a:sym typeface="Arial"/>
            </a:endParaRPr>
          </a:p>
        </p:txBody>
      </p:sp>
      <p:sp>
        <p:nvSpPr>
          <p:cNvPr id="237" name="Google Shape;237;p38"/>
          <p:cNvSpPr txBox="1"/>
          <p:nvPr/>
        </p:nvSpPr>
        <p:spPr>
          <a:xfrm>
            <a:off x="12718230" y="4908336"/>
            <a:ext cx="488149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Open Sans"/>
                <a:ea typeface="Open Sans"/>
                <a:cs typeface="Open Sans"/>
                <a:sym typeface="Open Sans"/>
              </a:rPr>
              <a:t>+350 is a climate Grassroot Movement </a:t>
            </a:r>
            <a:endParaRPr/>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9"/>
          <p:cNvSpPr/>
          <p:nvPr/>
        </p:nvSpPr>
        <p:spPr>
          <a:xfrm>
            <a:off x="10885101" y="2491350"/>
            <a:ext cx="6737985" cy="6259244"/>
          </a:xfrm>
          <a:custGeom>
            <a:rect b="b" l="l" r="r" t="t"/>
            <a:pathLst>
              <a:path extrusionOk="0" h="6027420" w="648843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rotWithShape="1">
            <a:blip r:embed="rId3">
              <a:alphaModFix/>
            </a:blip>
            <a:stretch>
              <a:fillRect b="0" l="-17938" r="-1794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9"/>
          <p:cNvSpPr txBox="1"/>
          <p:nvPr/>
        </p:nvSpPr>
        <p:spPr>
          <a:xfrm>
            <a:off x="1026685" y="1114425"/>
            <a:ext cx="6995400" cy="923400"/>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Clr>
                <a:srgbClr val="000000"/>
              </a:buClr>
              <a:buSzPts val="6000"/>
              <a:buFont typeface="Arial"/>
              <a:buNone/>
            </a:pPr>
            <a:r>
              <a:rPr b="1" lang="en-US" sz="6000">
                <a:solidFill>
                  <a:srgbClr val="125F64"/>
                </a:solidFill>
                <a:latin typeface="Open Sans"/>
                <a:ea typeface="Open Sans"/>
                <a:cs typeface="Open Sans"/>
                <a:sym typeface="Open Sans"/>
              </a:rPr>
              <a:t>Reflexión</a:t>
            </a:r>
            <a:endParaRPr b="1" i="0" sz="1400" u="none" cap="none" strike="noStrike">
              <a:solidFill>
                <a:srgbClr val="125F64"/>
              </a:solidFill>
              <a:latin typeface="Open Sans"/>
              <a:ea typeface="Open Sans"/>
              <a:cs typeface="Open Sans"/>
              <a:sym typeface="Open Sans"/>
            </a:endParaRPr>
          </a:p>
        </p:txBody>
      </p:sp>
      <p:sp>
        <p:nvSpPr>
          <p:cNvPr id="244" name="Google Shape;244;p39"/>
          <p:cNvSpPr txBox="1"/>
          <p:nvPr/>
        </p:nvSpPr>
        <p:spPr>
          <a:xfrm>
            <a:off x="1026674" y="3122375"/>
            <a:ext cx="10350600" cy="7688700"/>
          </a:xfrm>
          <a:prstGeom prst="rect">
            <a:avLst/>
          </a:prstGeom>
          <a:noFill/>
          <a:ln>
            <a:noFill/>
          </a:ln>
        </p:spPr>
        <p:txBody>
          <a:bodyPr anchorCtr="0" anchor="t" bIns="0" lIns="0" spcFirstLastPara="1" rIns="0" wrap="square" tIns="0">
            <a:spAutoFit/>
          </a:bodyPr>
          <a:lstStyle/>
          <a:p>
            <a:pPr indent="-457200" lvl="1" marL="759465" marR="0" rtl="0" algn="l">
              <a:lnSpc>
                <a:spcPct val="204000"/>
              </a:lnSpc>
              <a:spcBef>
                <a:spcPts val="0"/>
              </a:spcBef>
              <a:spcAft>
                <a:spcPts val="0"/>
              </a:spcAft>
              <a:buClr>
                <a:srgbClr val="FFC000"/>
              </a:buClr>
              <a:buSzPts val="2800"/>
              <a:buFont typeface="Noto Sans Symbols"/>
              <a:buChar char="❖"/>
            </a:pPr>
            <a:r>
              <a:rPr lang="en-US" sz="2800">
                <a:latin typeface="Open Sans"/>
                <a:ea typeface="Open Sans"/>
                <a:cs typeface="Open Sans"/>
                <a:sym typeface="Open Sans"/>
              </a:rPr>
              <a:t>¿Has participado alguna vez en programas de voluntariado medioambiental? ¿Por qué? En caso afirmativo, ¿qué aprendiste y qué impacto tuvo? En caso negativo, ¿por qué?</a:t>
            </a:r>
            <a:endParaRPr/>
          </a:p>
          <a:p>
            <a:pPr indent="-279400" lvl="1" marL="759465" marR="0" rtl="0" algn="l">
              <a:lnSpc>
                <a:spcPct val="204000"/>
              </a:lnSpc>
              <a:spcBef>
                <a:spcPts val="0"/>
              </a:spcBef>
              <a:spcAft>
                <a:spcPts val="0"/>
              </a:spcAft>
              <a:buClr>
                <a:srgbClr val="FFC000"/>
              </a:buClr>
              <a:buSzPts val="2800"/>
              <a:buFont typeface="Noto Sans Symbols"/>
              <a:buNone/>
            </a:pPr>
            <a:r>
              <a:t/>
            </a:r>
            <a:endParaRPr b="0" i="0" sz="2800" u="none" cap="none" strike="noStrike">
              <a:solidFill>
                <a:srgbClr val="000000"/>
              </a:solidFill>
              <a:latin typeface="Open Sans"/>
              <a:ea typeface="Open Sans"/>
              <a:cs typeface="Open Sans"/>
              <a:sym typeface="Open Sans"/>
            </a:endParaRPr>
          </a:p>
          <a:p>
            <a:pPr indent="-457200" lvl="1" marL="759465" marR="0" rtl="0" algn="l">
              <a:lnSpc>
                <a:spcPct val="204000"/>
              </a:lnSpc>
              <a:spcBef>
                <a:spcPts val="0"/>
              </a:spcBef>
              <a:spcAft>
                <a:spcPts val="0"/>
              </a:spcAft>
              <a:buClr>
                <a:srgbClr val="FFC000"/>
              </a:buClr>
              <a:buSzPts val="2800"/>
              <a:buFont typeface="Noto Sans Symbols"/>
              <a:buChar char="❖"/>
            </a:pPr>
            <a:r>
              <a:rPr lang="en-US" sz="2800">
                <a:latin typeface="Open Sans"/>
                <a:ea typeface="Open Sans"/>
                <a:cs typeface="Open Sans"/>
                <a:sym typeface="Open Sans"/>
              </a:rPr>
              <a:t>¿Conoces alguna iniciativa ecológica local en la que puedas participar? Si no es así, ¿puedes encontrar alguna?</a:t>
            </a:r>
            <a:endParaRPr/>
          </a:p>
          <a:p>
            <a:pPr indent="-124464" lvl="1" marL="604529" marR="0" rtl="0" algn="l">
              <a:lnSpc>
                <a:spcPct val="204000"/>
              </a:lnSpc>
              <a:spcBef>
                <a:spcPts val="0"/>
              </a:spcBef>
              <a:spcAft>
                <a:spcPts val="0"/>
              </a:spcAft>
              <a:buClr>
                <a:srgbClr val="000000"/>
              </a:buClr>
              <a:buSzPts val="2800"/>
              <a:buFont typeface="Arial"/>
              <a:buNone/>
            </a:pPr>
            <a:r>
              <a:t/>
            </a:r>
            <a:endParaRPr b="0" i="0" sz="1400" u="none" cap="none" strike="noStrike">
              <a:solidFill>
                <a:srgbClr val="000000"/>
              </a:solidFill>
              <a:latin typeface="Arial"/>
              <a:ea typeface="Arial"/>
              <a:cs typeface="Arial"/>
              <a:sym typeface="Arial"/>
            </a:endParaRPr>
          </a:p>
          <a:p>
            <a:pPr indent="-124464" lvl="1" marL="604529" marR="0" rtl="0" algn="l">
              <a:lnSpc>
                <a:spcPct val="204000"/>
              </a:lnSpc>
              <a:spcBef>
                <a:spcPts val="0"/>
              </a:spcBef>
              <a:spcAft>
                <a:spcPts val="0"/>
              </a:spcAft>
              <a:buClr>
                <a:srgbClr val="000000"/>
              </a:buClr>
              <a:buSzPts val="28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9"/>
          <p:cNvSpPr/>
          <p:nvPr/>
        </p:nvSpPr>
        <p:spPr>
          <a:xfrm>
            <a:off x="0" y="9782748"/>
            <a:ext cx="18288000" cy="504444"/>
          </a:xfrm>
          <a:custGeom>
            <a:rect b="b" l="l" r="r" t="t"/>
            <a:pathLst>
              <a:path extrusionOk="0" h="672592" w="24384000">
                <a:moveTo>
                  <a:pt x="0" y="0"/>
                </a:moveTo>
                <a:lnTo>
                  <a:pt x="24384000" y="0"/>
                </a:lnTo>
                <a:lnTo>
                  <a:pt x="24384000" y="672592"/>
                </a:lnTo>
                <a:lnTo>
                  <a:pt x="0" y="672592"/>
                </a:lnTo>
                <a:close/>
              </a:path>
            </a:pathLst>
          </a:cu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 name="Google Shape;246;p39"/>
          <p:cNvSpPr/>
          <p:nvPr/>
        </p:nvSpPr>
        <p:spPr>
          <a:xfrm>
            <a:off x="16509135" y="222585"/>
            <a:ext cx="1504359" cy="1566350"/>
          </a:xfrm>
          <a:custGeom>
            <a:rect b="b" l="l" r="r" t="t"/>
            <a:pathLst>
              <a:path extrusionOk="0" h="1046535" w="1091547">
                <a:moveTo>
                  <a:pt x="0" y="0"/>
                </a:moveTo>
                <a:lnTo>
                  <a:pt x="1091546" y="0"/>
                </a:lnTo>
                <a:lnTo>
                  <a:pt x="1091546" y="1046534"/>
                </a:lnTo>
                <a:lnTo>
                  <a:pt x="0" y="1046534"/>
                </a:lnTo>
                <a:lnTo>
                  <a:pt x="0" y="0"/>
                </a:lnTo>
                <a:close/>
              </a:path>
            </a:pathLst>
          </a:custGeom>
          <a:blipFill rotWithShape="1">
            <a:blip r:embed="rId4">
              <a:alphaModFix/>
            </a:blip>
            <a:stretch>
              <a:fillRect b="-44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254" name="Shape 254"/>
        <p:cNvGrpSpPr/>
        <p:nvPr/>
      </p:nvGrpSpPr>
      <p:grpSpPr>
        <a:xfrm>
          <a:off x="0" y="0"/>
          <a:ext cx="0" cy="0"/>
          <a:chOff x="0" y="0"/>
          <a:chExt cx="0" cy="0"/>
        </a:xfrm>
      </p:grpSpPr>
      <p:sp>
        <p:nvSpPr>
          <p:cNvPr id="255" name="Google Shape;255;p40"/>
          <p:cNvSpPr/>
          <p:nvPr/>
        </p:nvSpPr>
        <p:spPr>
          <a:xfrm>
            <a:off x="4797282" y="3403426"/>
            <a:ext cx="8693437" cy="3480148"/>
          </a:xfrm>
          <a:custGeom>
            <a:rect b="b" l="l" r="r" t="t"/>
            <a:pathLst>
              <a:path extrusionOk="0" h="3995420" w="8803767">
                <a:moveTo>
                  <a:pt x="0" y="0"/>
                </a:moveTo>
                <a:lnTo>
                  <a:pt x="8803767" y="0"/>
                </a:lnTo>
                <a:lnTo>
                  <a:pt x="8803767" y="3995420"/>
                </a:lnTo>
                <a:lnTo>
                  <a:pt x="0" y="3995420"/>
                </a:lnTo>
                <a:close/>
              </a:path>
            </a:pathLst>
          </a:custGeom>
          <a:solidFill>
            <a:srgbClr val="125F6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 name="Google Shape;256;p40"/>
          <p:cNvSpPr txBox="1"/>
          <p:nvPr/>
        </p:nvSpPr>
        <p:spPr>
          <a:xfrm>
            <a:off x="5311650" y="3865009"/>
            <a:ext cx="7664700" cy="2557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408"/>
              <a:buFont typeface="Arial"/>
              <a:buNone/>
            </a:pPr>
            <a:r>
              <a:rPr b="1" lang="en-US" sz="7408">
                <a:solidFill>
                  <a:srgbClr val="FFFFFF"/>
                </a:solidFill>
                <a:latin typeface="Arimo"/>
                <a:ea typeface="Arimo"/>
                <a:cs typeface="Arimo"/>
                <a:sym typeface="Arimo"/>
              </a:rPr>
              <a:t>¿Colaboramos en verde?</a:t>
            </a:r>
            <a:endParaRPr b="1" i="0" sz="7408" u="none" cap="none" strike="noStrike">
              <a:solidFill>
                <a:srgbClr val="FFFFFF"/>
              </a:solidFill>
              <a:latin typeface="Arimo"/>
              <a:ea typeface="Arimo"/>
              <a:cs typeface="Arimo"/>
              <a:sym typeface="Arimo"/>
            </a:endParaRPr>
          </a:p>
        </p:txBody>
      </p:sp>
      <p:sp>
        <p:nvSpPr>
          <p:cNvPr id="257" name="Google Shape;257;p40"/>
          <p:cNvSpPr/>
          <p:nvPr/>
        </p:nvSpPr>
        <p:spPr>
          <a:xfrm>
            <a:off x="0" y="9782748"/>
            <a:ext cx="18288000" cy="504444"/>
          </a:xfrm>
          <a:custGeom>
            <a:rect b="b" l="l" r="r" t="t"/>
            <a:pathLst>
              <a:path extrusionOk="0" h="672592" w="24384000">
                <a:moveTo>
                  <a:pt x="0" y="0"/>
                </a:moveTo>
                <a:lnTo>
                  <a:pt x="24384000" y="0"/>
                </a:lnTo>
                <a:lnTo>
                  <a:pt x="24384000" y="672592"/>
                </a:lnTo>
                <a:lnTo>
                  <a:pt x="0" y="672592"/>
                </a:lnTo>
                <a:close/>
              </a:path>
            </a:pathLst>
          </a:cu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Comment Add with solid fill" id="258" name="Google Shape;258;p40"/>
          <p:cNvPicPr preferRelativeResize="0"/>
          <p:nvPr/>
        </p:nvPicPr>
        <p:blipFill rotWithShape="1">
          <a:blip r:embed="rId3">
            <a:alphaModFix/>
          </a:blip>
          <a:srcRect b="0" l="0" r="0" t="0"/>
          <a:stretch/>
        </p:blipFill>
        <p:spPr>
          <a:xfrm>
            <a:off x="1948375" y="1492934"/>
            <a:ext cx="2032782" cy="2032782"/>
          </a:xfrm>
          <a:prstGeom prst="rect">
            <a:avLst/>
          </a:prstGeom>
          <a:noFill/>
          <a:ln>
            <a:noFill/>
          </a:ln>
        </p:spPr>
      </p:pic>
      <p:pic>
        <p:nvPicPr>
          <p:cNvPr descr="Comment Like with solid fill" id="259" name="Google Shape;259;p40"/>
          <p:cNvPicPr preferRelativeResize="0"/>
          <p:nvPr/>
        </p:nvPicPr>
        <p:blipFill rotWithShape="1">
          <a:blip r:embed="rId4">
            <a:alphaModFix/>
          </a:blip>
          <a:srcRect b="0" l="0" r="0" t="0"/>
          <a:stretch/>
        </p:blipFill>
        <p:spPr>
          <a:xfrm flipH="1">
            <a:off x="14607739" y="6562580"/>
            <a:ext cx="1832319" cy="1832319"/>
          </a:xfrm>
          <a:prstGeom prst="rect">
            <a:avLst/>
          </a:prstGeom>
          <a:noFill/>
          <a:ln>
            <a:noFill/>
          </a:ln>
        </p:spPr>
      </p:pic>
      <p:pic>
        <p:nvPicPr>
          <p:cNvPr descr="Comment Heart with solid fill" id="260" name="Google Shape;260;p40"/>
          <p:cNvPicPr preferRelativeResize="0"/>
          <p:nvPr/>
        </p:nvPicPr>
        <p:blipFill rotWithShape="1">
          <a:blip r:embed="rId5">
            <a:alphaModFix/>
          </a:blip>
          <a:srcRect b="0" l="0" r="0" t="0"/>
          <a:stretch/>
        </p:blipFill>
        <p:spPr>
          <a:xfrm flipH="1">
            <a:off x="14461588" y="1889988"/>
            <a:ext cx="1878037" cy="1878037"/>
          </a:xfrm>
          <a:prstGeom prst="rect">
            <a:avLst/>
          </a:prstGeom>
          <a:noFill/>
          <a:ln>
            <a:noFill/>
          </a:ln>
        </p:spPr>
      </p:pic>
      <p:sp>
        <p:nvSpPr>
          <p:cNvPr descr="Subtitles with solid fill" id="261" name="Google Shape;261;p40"/>
          <p:cNvSpPr/>
          <p:nvPr/>
        </p:nvSpPr>
        <p:spPr>
          <a:xfrm>
            <a:off x="14190785" y="4185912"/>
            <a:ext cx="1333114" cy="1359186"/>
          </a:xfrm>
          <a:custGeom>
            <a:rect b="b" l="l" r="r" t="t"/>
            <a:pathLst>
              <a:path extrusionOk="0" h="590550" w="647701">
                <a:moveTo>
                  <a:pt x="32386" y="0"/>
                </a:moveTo>
                <a:cubicBezTo>
                  <a:pt x="14395" y="105"/>
                  <a:pt x="-104" y="14774"/>
                  <a:pt x="1" y="32765"/>
                </a:cubicBezTo>
                <a:cubicBezTo>
                  <a:pt x="1" y="32765"/>
                  <a:pt x="1" y="32766"/>
                  <a:pt x="1" y="32766"/>
                </a:cubicBezTo>
                <a:lnTo>
                  <a:pt x="1" y="427863"/>
                </a:lnTo>
                <a:cubicBezTo>
                  <a:pt x="821" y="444887"/>
                  <a:pt x="15286" y="458024"/>
                  <a:pt x="32310" y="457204"/>
                </a:cubicBezTo>
                <a:cubicBezTo>
                  <a:pt x="32335" y="457203"/>
                  <a:pt x="32361" y="457201"/>
                  <a:pt x="32386" y="457200"/>
                </a:cubicBezTo>
                <a:lnTo>
                  <a:pt x="133351" y="457200"/>
                </a:lnTo>
                <a:lnTo>
                  <a:pt x="133351" y="590550"/>
                </a:lnTo>
                <a:lnTo>
                  <a:pt x="259081" y="457200"/>
                </a:lnTo>
                <a:lnTo>
                  <a:pt x="616649" y="457200"/>
                </a:lnTo>
                <a:cubicBezTo>
                  <a:pt x="633693" y="457306"/>
                  <a:pt x="647595" y="443575"/>
                  <a:pt x="647701" y="426530"/>
                </a:cubicBezTo>
                <a:cubicBezTo>
                  <a:pt x="647701" y="426530"/>
                  <a:pt x="647701" y="426530"/>
                  <a:pt x="647701" y="426530"/>
                </a:cubicBezTo>
                <a:lnTo>
                  <a:pt x="647701" y="32766"/>
                </a:lnTo>
                <a:lnTo>
                  <a:pt x="647701" y="32766"/>
                </a:lnTo>
                <a:cubicBezTo>
                  <a:pt x="647806" y="14775"/>
                  <a:pt x="633307" y="106"/>
                  <a:pt x="615317" y="0"/>
                </a:cubicBezTo>
                <a:cubicBezTo>
                  <a:pt x="615317" y="0"/>
                  <a:pt x="615316" y="0"/>
                  <a:pt x="615316" y="0"/>
                </a:cubicBezTo>
                <a:close/>
                <a:moveTo>
                  <a:pt x="581026" y="285750"/>
                </a:moveTo>
                <a:lnTo>
                  <a:pt x="466726" y="285750"/>
                </a:lnTo>
                <a:lnTo>
                  <a:pt x="466726" y="247650"/>
                </a:lnTo>
                <a:lnTo>
                  <a:pt x="581026" y="247650"/>
                </a:lnTo>
                <a:close/>
                <a:moveTo>
                  <a:pt x="400051" y="323850"/>
                </a:moveTo>
                <a:lnTo>
                  <a:pt x="581026" y="323850"/>
                </a:lnTo>
                <a:lnTo>
                  <a:pt x="581026" y="361950"/>
                </a:lnTo>
                <a:lnTo>
                  <a:pt x="400051" y="361950"/>
                </a:lnTo>
                <a:close/>
                <a:moveTo>
                  <a:pt x="257176" y="323850"/>
                </a:moveTo>
                <a:lnTo>
                  <a:pt x="361951" y="323850"/>
                </a:lnTo>
                <a:lnTo>
                  <a:pt x="361951" y="361950"/>
                </a:lnTo>
                <a:lnTo>
                  <a:pt x="257176" y="361950"/>
                </a:lnTo>
                <a:close/>
                <a:moveTo>
                  <a:pt x="228601" y="247650"/>
                </a:moveTo>
                <a:lnTo>
                  <a:pt x="419101" y="247650"/>
                </a:lnTo>
                <a:lnTo>
                  <a:pt x="419101" y="285750"/>
                </a:lnTo>
                <a:lnTo>
                  <a:pt x="228601" y="285750"/>
                </a:lnTo>
                <a:close/>
                <a:moveTo>
                  <a:pt x="114301" y="323850"/>
                </a:moveTo>
                <a:lnTo>
                  <a:pt x="219076" y="323850"/>
                </a:lnTo>
                <a:lnTo>
                  <a:pt x="219076" y="361950"/>
                </a:lnTo>
                <a:lnTo>
                  <a:pt x="114301" y="361950"/>
                </a:lnTo>
                <a:close/>
                <a:moveTo>
                  <a:pt x="66676" y="247650"/>
                </a:moveTo>
                <a:lnTo>
                  <a:pt x="190501" y="247650"/>
                </a:lnTo>
                <a:lnTo>
                  <a:pt x="190501" y="285750"/>
                </a:lnTo>
                <a:lnTo>
                  <a:pt x="66676" y="285750"/>
                </a:lnTo>
                <a:close/>
              </a:path>
            </a:pathLst>
          </a:custGeom>
          <a:solidFill>
            <a:srgbClr val="125F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Comment Add with solid fill" id="262" name="Google Shape;262;p40"/>
          <p:cNvPicPr preferRelativeResize="0"/>
          <p:nvPr/>
        </p:nvPicPr>
        <p:blipFill rotWithShape="1">
          <a:blip r:embed="rId3">
            <a:alphaModFix/>
          </a:blip>
          <a:srcRect b="0" l="0" r="0" t="0"/>
          <a:stretch/>
        </p:blipFill>
        <p:spPr>
          <a:xfrm flipH="1">
            <a:off x="10411951" y="7377765"/>
            <a:ext cx="1485897" cy="1485897"/>
          </a:xfrm>
          <a:prstGeom prst="rect">
            <a:avLst/>
          </a:prstGeom>
          <a:noFill/>
          <a:ln>
            <a:noFill/>
          </a:ln>
        </p:spPr>
      </p:pic>
      <p:pic>
        <p:nvPicPr>
          <p:cNvPr descr="Comment Heart with solid fill" id="263" name="Google Shape;263;p40"/>
          <p:cNvPicPr preferRelativeResize="0"/>
          <p:nvPr/>
        </p:nvPicPr>
        <p:blipFill rotWithShape="1">
          <a:blip r:embed="rId6">
            <a:alphaModFix/>
          </a:blip>
          <a:srcRect b="0" l="0" r="0" t="0"/>
          <a:stretch/>
        </p:blipFill>
        <p:spPr>
          <a:xfrm flipH="1">
            <a:off x="12976350" y="384075"/>
            <a:ext cx="1345882" cy="1345882"/>
          </a:xfrm>
          <a:prstGeom prst="rect">
            <a:avLst/>
          </a:prstGeom>
          <a:noFill/>
          <a:ln>
            <a:noFill/>
          </a:ln>
        </p:spPr>
      </p:pic>
      <p:sp>
        <p:nvSpPr>
          <p:cNvPr descr="Subtitles with solid fill" id="264" name="Google Shape;264;p40"/>
          <p:cNvSpPr/>
          <p:nvPr/>
        </p:nvSpPr>
        <p:spPr>
          <a:xfrm flipH="1">
            <a:off x="6880272" y="1208636"/>
            <a:ext cx="1333114" cy="1359186"/>
          </a:xfrm>
          <a:custGeom>
            <a:rect b="b" l="l" r="r" t="t"/>
            <a:pathLst>
              <a:path extrusionOk="0" h="590550" w="647701">
                <a:moveTo>
                  <a:pt x="32386" y="0"/>
                </a:moveTo>
                <a:cubicBezTo>
                  <a:pt x="14395" y="105"/>
                  <a:pt x="-104" y="14774"/>
                  <a:pt x="1" y="32765"/>
                </a:cubicBezTo>
                <a:cubicBezTo>
                  <a:pt x="1" y="32765"/>
                  <a:pt x="1" y="32766"/>
                  <a:pt x="1" y="32766"/>
                </a:cubicBezTo>
                <a:lnTo>
                  <a:pt x="1" y="427863"/>
                </a:lnTo>
                <a:cubicBezTo>
                  <a:pt x="821" y="444887"/>
                  <a:pt x="15286" y="458024"/>
                  <a:pt x="32310" y="457204"/>
                </a:cubicBezTo>
                <a:cubicBezTo>
                  <a:pt x="32335" y="457203"/>
                  <a:pt x="32361" y="457201"/>
                  <a:pt x="32386" y="457200"/>
                </a:cubicBezTo>
                <a:lnTo>
                  <a:pt x="133351" y="457200"/>
                </a:lnTo>
                <a:lnTo>
                  <a:pt x="133351" y="590550"/>
                </a:lnTo>
                <a:lnTo>
                  <a:pt x="259081" y="457200"/>
                </a:lnTo>
                <a:lnTo>
                  <a:pt x="616649" y="457200"/>
                </a:lnTo>
                <a:cubicBezTo>
                  <a:pt x="633693" y="457306"/>
                  <a:pt x="647595" y="443575"/>
                  <a:pt x="647701" y="426530"/>
                </a:cubicBezTo>
                <a:cubicBezTo>
                  <a:pt x="647701" y="426530"/>
                  <a:pt x="647701" y="426530"/>
                  <a:pt x="647701" y="426530"/>
                </a:cubicBezTo>
                <a:lnTo>
                  <a:pt x="647701" y="32766"/>
                </a:lnTo>
                <a:lnTo>
                  <a:pt x="647701" y="32766"/>
                </a:lnTo>
                <a:cubicBezTo>
                  <a:pt x="647806" y="14775"/>
                  <a:pt x="633307" y="106"/>
                  <a:pt x="615317" y="0"/>
                </a:cubicBezTo>
                <a:cubicBezTo>
                  <a:pt x="615317" y="0"/>
                  <a:pt x="615316" y="0"/>
                  <a:pt x="615316" y="0"/>
                </a:cubicBezTo>
                <a:close/>
                <a:moveTo>
                  <a:pt x="581026" y="285750"/>
                </a:moveTo>
                <a:lnTo>
                  <a:pt x="466726" y="285750"/>
                </a:lnTo>
                <a:lnTo>
                  <a:pt x="466726" y="247650"/>
                </a:lnTo>
                <a:lnTo>
                  <a:pt x="581026" y="247650"/>
                </a:lnTo>
                <a:close/>
                <a:moveTo>
                  <a:pt x="400051" y="323850"/>
                </a:moveTo>
                <a:lnTo>
                  <a:pt x="581026" y="323850"/>
                </a:lnTo>
                <a:lnTo>
                  <a:pt x="581026" y="361950"/>
                </a:lnTo>
                <a:lnTo>
                  <a:pt x="400051" y="361950"/>
                </a:lnTo>
                <a:close/>
                <a:moveTo>
                  <a:pt x="257176" y="323850"/>
                </a:moveTo>
                <a:lnTo>
                  <a:pt x="361951" y="323850"/>
                </a:lnTo>
                <a:lnTo>
                  <a:pt x="361951" y="361950"/>
                </a:lnTo>
                <a:lnTo>
                  <a:pt x="257176" y="361950"/>
                </a:lnTo>
                <a:close/>
                <a:moveTo>
                  <a:pt x="228601" y="247650"/>
                </a:moveTo>
                <a:lnTo>
                  <a:pt x="419101" y="247650"/>
                </a:lnTo>
                <a:lnTo>
                  <a:pt x="419101" y="285750"/>
                </a:lnTo>
                <a:lnTo>
                  <a:pt x="228601" y="285750"/>
                </a:lnTo>
                <a:close/>
                <a:moveTo>
                  <a:pt x="114301" y="323850"/>
                </a:moveTo>
                <a:lnTo>
                  <a:pt x="219076" y="323850"/>
                </a:lnTo>
                <a:lnTo>
                  <a:pt x="219076" y="361950"/>
                </a:lnTo>
                <a:lnTo>
                  <a:pt x="114301" y="361950"/>
                </a:lnTo>
                <a:close/>
                <a:moveTo>
                  <a:pt x="66676" y="247650"/>
                </a:moveTo>
                <a:lnTo>
                  <a:pt x="190501" y="247650"/>
                </a:lnTo>
                <a:lnTo>
                  <a:pt x="190501" y="285750"/>
                </a:lnTo>
                <a:lnTo>
                  <a:pt x="66676" y="285750"/>
                </a:lnTo>
                <a:close/>
              </a:path>
            </a:pathLst>
          </a:custGeom>
          <a:solidFill>
            <a:srgbClr val="9DD3C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Comment Like with solid fill" id="265" name="Google Shape;265;p40"/>
          <p:cNvPicPr preferRelativeResize="0"/>
          <p:nvPr/>
        </p:nvPicPr>
        <p:blipFill rotWithShape="1">
          <a:blip r:embed="rId4">
            <a:alphaModFix/>
          </a:blip>
          <a:srcRect b="0" l="0" r="0" t="0"/>
          <a:stretch/>
        </p:blipFill>
        <p:spPr>
          <a:xfrm>
            <a:off x="2185588" y="4793337"/>
            <a:ext cx="2440745" cy="2440745"/>
          </a:xfrm>
          <a:prstGeom prst="rect">
            <a:avLst/>
          </a:prstGeom>
          <a:noFill/>
          <a:ln>
            <a:noFill/>
          </a:ln>
        </p:spPr>
      </p:pic>
      <p:pic>
        <p:nvPicPr>
          <p:cNvPr descr="Comment Add with solid fill" id="266" name="Google Shape;266;p40"/>
          <p:cNvPicPr preferRelativeResize="0"/>
          <p:nvPr/>
        </p:nvPicPr>
        <p:blipFill rotWithShape="1">
          <a:blip r:embed="rId7">
            <a:alphaModFix/>
          </a:blip>
          <a:srcRect b="0" l="0" r="0" t="0"/>
          <a:stretch/>
        </p:blipFill>
        <p:spPr>
          <a:xfrm>
            <a:off x="1554225" y="3685747"/>
            <a:ext cx="1227818" cy="1227818"/>
          </a:xfrm>
          <a:prstGeom prst="rect">
            <a:avLst/>
          </a:prstGeom>
          <a:noFill/>
          <a:ln>
            <a:noFill/>
          </a:ln>
        </p:spPr>
      </p:pic>
      <p:pic>
        <p:nvPicPr>
          <p:cNvPr descr="Comment Add with solid fill" id="267" name="Google Shape;267;p40"/>
          <p:cNvPicPr preferRelativeResize="0"/>
          <p:nvPr/>
        </p:nvPicPr>
        <p:blipFill rotWithShape="1">
          <a:blip r:embed="rId8">
            <a:alphaModFix/>
          </a:blip>
          <a:srcRect b="0" l="0" r="0" t="0"/>
          <a:stretch/>
        </p:blipFill>
        <p:spPr>
          <a:xfrm>
            <a:off x="11107204" y="1601551"/>
            <a:ext cx="1227818" cy="1227818"/>
          </a:xfrm>
          <a:prstGeom prst="rect">
            <a:avLst/>
          </a:prstGeom>
          <a:noFill/>
          <a:ln>
            <a:noFill/>
          </a:ln>
        </p:spPr>
      </p:pic>
      <p:pic>
        <p:nvPicPr>
          <p:cNvPr descr="Comment Heart with solid fill" id="268" name="Google Shape;268;p40"/>
          <p:cNvPicPr preferRelativeResize="0"/>
          <p:nvPr/>
        </p:nvPicPr>
        <p:blipFill rotWithShape="1">
          <a:blip r:embed="rId9">
            <a:alphaModFix/>
          </a:blip>
          <a:srcRect b="0" l="0" r="0" t="0"/>
          <a:stretch/>
        </p:blipFill>
        <p:spPr>
          <a:xfrm>
            <a:off x="4797282" y="7457631"/>
            <a:ext cx="1345882" cy="1345882"/>
          </a:xfrm>
          <a:prstGeom prst="rect">
            <a:avLst/>
          </a:prstGeom>
          <a:noFill/>
          <a:ln>
            <a:noFill/>
          </a:ln>
        </p:spPr>
      </p:pic>
      <p:pic>
        <p:nvPicPr>
          <p:cNvPr descr="Comment Heart with solid fill" id="269" name="Google Shape;269;p40"/>
          <p:cNvPicPr preferRelativeResize="0"/>
          <p:nvPr/>
        </p:nvPicPr>
        <p:blipFill rotWithShape="1">
          <a:blip r:embed="rId6">
            <a:alphaModFix/>
          </a:blip>
          <a:srcRect b="0" l="0" r="0" t="0"/>
          <a:stretch/>
        </p:blipFill>
        <p:spPr>
          <a:xfrm>
            <a:off x="2334139" y="7234082"/>
            <a:ext cx="1878037" cy="1878037"/>
          </a:xfrm>
          <a:prstGeom prst="rect">
            <a:avLst/>
          </a:prstGeom>
          <a:noFill/>
          <a:ln>
            <a:noFill/>
          </a:ln>
        </p:spPr>
      </p:pic>
      <p:pic>
        <p:nvPicPr>
          <p:cNvPr descr="Comment Add with solid fill" id="270" name="Google Shape;270;p40"/>
          <p:cNvPicPr preferRelativeResize="0"/>
          <p:nvPr/>
        </p:nvPicPr>
        <p:blipFill rotWithShape="1">
          <a:blip r:embed="rId8">
            <a:alphaModFix/>
          </a:blip>
          <a:srcRect b="0" l="0" r="0" t="0"/>
          <a:stretch/>
        </p:blipFill>
        <p:spPr>
          <a:xfrm flipH="1">
            <a:off x="5084562" y="1945338"/>
            <a:ext cx="1485897" cy="1485897"/>
          </a:xfrm>
          <a:prstGeom prst="rect">
            <a:avLst/>
          </a:prstGeom>
          <a:noFill/>
          <a:ln>
            <a:noFill/>
          </a:ln>
        </p:spPr>
      </p:pic>
      <p:sp>
        <p:nvSpPr>
          <p:cNvPr descr="Subtitles with solid fill" id="271" name="Google Shape;271;p40"/>
          <p:cNvSpPr/>
          <p:nvPr/>
        </p:nvSpPr>
        <p:spPr>
          <a:xfrm>
            <a:off x="7481235" y="7181873"/>
            <a:ext cx="1333114" cy="1359186"/>
          </a:xfrm>
          <a:custGeom>
            <a:rect b="b" l="l" r="r" t="t"/>
            <a:pathLst>
              <a:path extrusionOk="0" h="590550" w="647701">
                <a:moveTo>
                  <a:pt x="32386" y="0"/>
                </a:moveTo>
                <a:cubicBezTo>
                  <a:pt x="14395" y="105"/>
                  <a:pt x="-104" y="14774"/>
                  <a:pt x="1" y="32765"/>
                </a:cubicBezTo>
                <a:cubicBezTo>
                  <a:pt x="1" y="32765"/>
                  <a:pt x="1" y="32766"/>
                  <a:pt x="1" y="32766"/>
                </a:cubicBezTo>
                <a:lnTo>
                  <a:pt x="1" y="427863"/>
                </a:lnTo>
                <a:cubicBezTo>
                  <a:pt x="821" y="444887"/>
                  <a:pt x="15286" y="458024"/>
                  <a:pt x="32310" y="457204"/>
                </a:cubicBezTo>
                <a:cubicBezTo>
                  <a:pt x="32335" y="457203"/>
                  <a:pt x="32361" y="457201"/>
                  <a:pt x="32386" y="457200"/>
                </a:cubicBezTo>
                <a:lnTo>
                  <a:pt x="133351" y="457200"/>
                </a:lnTo>
                <a:lnTo>
                  <a:pt x="133351" y="590550"/>
                </a:lnTo>
                <a:lnTo>
                  <a:pt x="259081" y="457200"/>
                </a:lnTo>
                <a:lnTo>
                  <a:pt x="616649" y="457200"/>
                </a:lnTo>
                <a:cubicBezTo>
                  <a:pt x="633693" y="457306"/>
                  <a:pt x="647595" y="443575"/>
                  <a:pt x="647701" y="426530"/>
                </a:cubicBezTo>
                <a:cubicBezTo>
                  <a:pt x="647701" y="426530"/>
                  <a:pt x="647701" y="426530"/>
                  <a:pt x="647701" y="426530"/>
                </a:cubicBezTo>
                <a:lnTo>
                  <a:pt x="647701" y="32766"/>
                </a:lnTo>
                <a:lnTo>
                  <a:pt x="647701" y="32766"/>
                </a:lnTo>
                <a:cubicBezTo>
                  <a:pt x="647806" y="14775"/>
                  <a:pt x="633307" y="106"/>
                  <a:pt x="615317" y="0"/>
                </a:cubicBezTo>
                <a:cubicBezTo>
                  <a:pt x="615317" y="0"/>
                  <a:pt x="615316" y="0"/>
                  <a:pt x="615316" y="0"/>
                </a:cubicBezTo>
                <a:close/>
                <a:moveTo>
                  <a:pt x="581026" y="285750"/>
                </a:moveTo>
                <a:lnTo>
                  <a:pt x="466726" y="285750"/>
                </a:lnTo>
                <a:lnTo>
                  <a:pt x="466726" y="247650"/>
                </a:lnTo>
                <a:lnTo>
                  <a:pt x="581026" y="247650"/>
                </a:lnTo>
                <a:close/>
                <a:moveTo>
                  <a:pt x="400051" y="323850"/>
                </a:moveTo>
                <a:lnTo>
                  <a:pt x="581026" y="323850"/>
                </a:lnTo>
                <a:lnTo>
                  <a:pt x="581026" y="361950"/>
                </a:lnTo>
                <a:lnTo>
                  <a:pt x="400051" y="361950"/>
                </a:lnTo>
                <a:close/>
                <a:moveTo>
                  <a:pt x="257176" y="323850"/>
                </a:moveTo>
                <a:lnTo>
                  <a:pt x="361951" y="323850"/>
                </a:lnTo>
                <a:lnTo>
                  <a:pt x="361951" y="361950"/>
                </a:lnTo>
                <a:lnTo>
                  <a:pt x="257176" y="361950"/>
                </a:lnTo>
                <a:close/>
                <a:moveTo>
                  <a:pt x="228601" y="247650"/>
                </a:moveTo>
                <a:lnTo>
                  <a:pt x="419101" y="247650"/>
                </a:lnTo>
                <a:lnTo>
                  <a:pt x="419101" y="285750"/>
                </a:lnTo>
                <a:lnTo>
                  <a:pt x="228601" y="285750"/>
                </a:lnTo>
                <a:close/>
                <a:moveTo>
                  <a:pt x="114301" y="323850"/>
                </a:moveTo>
                <a:lnTo>
                  <a:pt x="219076" y="323850"/>
                </a:lnTo>
                <a:lnTo>
                  <a:pt x="219076" y="361950"/>
                </a:lnTo>
                <a:lnTo>
                  <a:pt x="114301" y="361950"/>
                </a:lnTo>
                <a:close/>
                <a:moveTo>
                  <a:pt x="66676" y="247650"/>
                </a:moveTo>
                <a:lnTo>
                  <a:pt x="190501" y="247650"/>
                </a:lnTo>
                <a:lnTo>
                  <a:pt x="190501" y="285750"/>
                </a:lnTo>
                <a:lnTo>
                  <a:pt x="66676" y="285750"/>
                </a:lnTo>
                <a:close/>
              </a:path>
            </a:pathLst>
          </a:custGeom>
          <a:solidFill>
            <a:srgbClr val="65BA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Subtitles with solid fill" id="272" name="Google Shape;272;p40"/>
          <p:cNvSpPr/>
          <p:nvPr/>
        </p:nvSpPr>
        <p:spPr>
          <a:xfrm>
            <a:off x="4266291" y="1053204"/>
            <a:ext cx="809988" cy="879460"/>
          </a:xfrm>
          <a:custGeom>
            <a:rect b="b" l="l" r="r" t="t"/>
            <a:pathLst>
              <a:path extrusionOk="0" h="590550" w="647701">
                <a:moveTo>
                  <a:pt x="32386" y="0"/>
                </a:moveTo>
                <a:cubicBezTo>
                  <a:pt x="14395" y="105"/>
                  <a:pt x="-104" y="14774"/>
                  <a:pt x="1" y="32765"/>
                </a:cubicBezTo>
                <a:cubicBezTo>
                  <a:pt x="1" y="32765"/>
                  <a:pt x="1" y="32766"/>
                  <a:pt x="1" y="32766"/>
                </a:cubicBezTo>
                <a:lnTo>
                  <a:pt x="1" y="427863"/>
                </a:lnTo>
                <a:cubicBezTo>
                  <a:pt x="821" y="444887"/>
                  <a:pt x="15286" y="458024"/>
                  <a:pt x="32310" y="457204"/>
                </a:cubicBezTo>
                <a:cubicBezTo>
                  <a:pt x="32335" y="457203"/>
                  <a:pt x="32361" y="457201"/>
                  <a:pt x="32386" y="457200"/>
                </a:cubicBezTo>
                <a:lnTo>
                  <a:pt x="133351" y="457200"/>
                </a:lnTo>
                <a:lnTo>
                  <a:pt x="133351" y="590550"/>
                </a:lnTo>
                <a:lnTo>
                  <a:pt x="259081" y="457200"/>
                </a:lnTo>
                <a:lnTo>
                  <a:pt x="616649" y="457200"/>
                </a:lnTo>
                <a:cubicBezTo>
                  <a:pt x="633693" y="457306"/>
                  <a:pt x="647595" y="443575"/>
                  <a:pt x="647701" y="426530"/>
                </a:cubicBezTo>
                <a:cubicBezTo>
                  <a:pt x="647701" y="426530"/>
                  <a:pt x="647701" y="426530"/>
                  <a:pt x="647701" y="426530"/>
                </a:cubicBezTo>
                <a:lnTo>
                  <a:pt x="647701" y="32766"/>
                </a:lnTo>
                <a:lnTo>
                  <a:pt x="647701" y="32766"/>
                </a:lnTo>
                <a:cubicBezTo>
                  <a:pt x="647806" y="14775"/>
                  <a:pt x="633307" y="106"/>
                  <a:pt x="615317" y="0"/>
                </a:cubicBezTo>
                <a:cubicBezTo>
                  <a:pt x="615317" y="0"/>
                  <a:pt x="615316" y="0"/>
                  <a:pt x="615316" y="0"/>
                </a:cubicBezTo>
                <a:close/>
                <a:moveTo>
                  <a:pt x="581026" y="285750"/>
                </a:moveTo>
                <a:lnTo>
                  <a:pt x="466726" y="285750"/>
                </a:lnTo>
                <a:lnTo>
                  <a:pt x="466726" y="247650"/>
                </a:lnTo>
                <a:lnTo>
                  <a:pt x="581026" y="247650"/>
                </a:lnTo>
                <a:close/>
                <a:moveTo>
                  <a:pt x="400051" y="323850"/>
                </a:moveTo>
                <a:lnTo>
                  <a:pt x="581026" y="323850"/>
                </a:lnTo>
                <a:lnTo>
                  <a:pt x="581026" y="361950"/>
                </a:lnTo>
                <a:lnTo>
                  <a:pt x="400051" y="361950"/>
                </a:lnTo>
                <a:close/>
                <a:moveTo>
                  <a:pt x="257176" y="323850"/>
                </a:moveTo>
                <a:lnTo>
                  <a:pt x="361951" y="323850"/>
                </a:lnTo>
                <a:lnTo>
                  <a:pt x="361951" y="361950"/>
                </a:lnTo>
                <a:lnTo>
                  <a:pt x="257176" y="361950"/>
                </a:lnTo>
                <a:close/>
                <a:moveTo>
                  <a:pt x="228601" y="247650"/>
                </a:moveTo>
                <a:lnTo>
                  <a:pt x="419101" y="247650"/>
                </a:lnTo>
                <a:lnTo>
                  <a:pt x="419101" y="285750"/>
                </a:lnTo>
                <a:lnTo>
                  <a:pt x="228601" y="285750"/>
                </a:lnTo>
                <a:close/>
                <a:moveTo>
                  <a:pt x="114301" y="323850"/>
                </a:moveTo>
                <a:lnTo>
                  <a:pt x="219076" y="323850"/>
                </a:lnTo>
                <a:lnTo>
                  <a:pt x="219076" y="361950"/>
                </a:lnTo>
                <a:lnTo>
                  <a:pt x="114301" y="361950"/>
                </a:lnTo>
                <a:close/>
                <a:moveTo>
                  <a:pt x="66676" y="247650"/>
                </a:moveTo>
                <a:lnTo>
                  <a:pt x="190501" y="247650"/>
                </a:lnTo>
                <a:lnTo>
                  <a:pt x="190501" y="285750"/>
                </a:lnTo>
                <a:lnTo>
                  <a:pt x="66676" y="285750"/>
                </a:lnTo>
                <a:close/>
              </a:path>
            </a:pathLst>
          </a:custGeom>
          <a:solidFill>
            <a:srgbClr val="65BA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Comment Heart with solid fill" id="273" name="Google Shape;273;p40"/>
          <p:cNvPicPr preferRelativeResize="0"/>
          <p:nvPr/>
        </p:nvPicPr>
        <p:blipFill rotWithShape="1">
          <a:blip r:embed="rId9">
            <a:alphaModFix/>
          </a:blip>
          <a:srcRect b="0" l="0" r="0" t="0"/>
          <a:stretch/>
        </p:blipFill>
        <p:spPr>
          <a:xfrm flipH="1">
            <a:off x="13083136" y="6798853"/>
            <a:ext cx="1345882" cy="1345882"/>
          </a:xfrm>
          <a:prstGeom prst="rect">
            <a:avLst/>
          </a:prstGeom>
          <a:noFill/>
          <a:ln>
            <a:noFill/>
          </a:ln>
        </p:spPr>
      </p:pic>
      <p:pic>
        <p:nvPicPr>
          <p:cNvPr descr="Comment Add with solid fill" id="274" name="Google Shape;274;p40"/>
          <p:cNvPicPr preferRelativeResize="0"/>
          <p:nvPr/>
        </p:nvPicPr>
        <p:blipFill rotWithShape="1">
          <a:blip r:embed="rId3">
            <a:alphaModFix/>
          </a:blip>
          <a:srcRect b="0" l="0" r="0" t="0"/>
          <a:stretch/>
        </p:blipFill>
        <p:spPr>
          <a:xfrm>
            <a:off x="9384295" y="2063208"/>
            <a:ext cx="1292588" cy="1292588"/>
          </a:xfrm>
          <a:prstGeom prst="rect">
            <a:avLst/>
          </a:prstGeom>
          <a:noFill/>
          <a:ln>
            <a:noFill/>
          </a:ln>
        </p:spPr>
      </p:pic>
      <p:sp>
        <p:nvSpPr>
          <p:cNvPr descr="Subtitles with solid fill" id="275" name="Google Shape;275;p40"/>
          <p:cNvSpPr/>
          <p:nvPr/>
        </p:nvSpPr>
        <p:spPr>
          <a:xfrm>
            <a:off x="13070333" y="2444025"/>
            <a:ext cx="809988" cy="879460"/>
          </a:xfrm>
          <a:custGeom>
            <a:rect b="b" l="l" r="r" t="t"/>
            <a:pathLst>
              <a:path extrusionOk="0" h="590550" w="647701">
                <a:moveTo>
                  <a:pt x="32386" y="0"/>
                </a:moveTo>
                <a:cubicBezTo>
                  <a:pt x="14395" y="105"/>
                  <a:pt x="-104" y="14774"/>
                  <a:pt x="1" y="32765"/>
                </a:cubicBezTo>
                <a:cubicBezTo>
                  <a:pt x="1" y="32765"/>
                  <a:pt x="1" y="32766"/>
                  <a:pt x="1" y="32766"/>
                </a:cubicBezTo>
                <a:lnTo>
                  <a:pt x="1" y="427863"/>
                </a:lnTo>
                <a:cubicBezTo>
                  <a:pt x="821" y="444887"/>
                  <a:pt x="15286" y="458024"/>
                  <a:pt x="32310" y="457204"/>
                </a:cubicBezTo>
                <a:cubicBezTo>
                  <a:pt x="32335" y="457203"/>
                  <a:pt x="32361" y="457201"/>
                  <a:pt x="32386" y="457200"/>
                </a:cubicBezTo>
                <a:lnTo>
                  <a:pt x="133351" y="457200"/>
                </a:lnTo>
                <a:lnTo>
                  <a:pt x="133351" y="590550"/>
                </a:lnTo>
                <a:lnTo>
                  <a:pt x="259081" y="457200"/>
                </a:lnTo>
                <a:lnTo>
                  <a:pt x="616649" y="457200"/>
                </a:lnTo>
                <a:cubicBezTo>
                  <a:pt x="633693" y="457306"/>
                  <a:pt x="647595" y="443575"/>
                  <a:pt x="647701" y="426530"/>
                </a:cubicBezTo>
                <a:cubicBezTo>
                  <a:pt x="647701" y="426530"/>
                  <a:pt x="647701" y="426530"/>
                  <a:pt x="647701" y="426530"/>
                </a:cubicBezTo>
                <a:lnTo>
                  <a:pt x="647701" y="32766"/>
                </a:lnTo>
                <a:lnTo>
                  <a:pt x="647701" y="32766"/>
                </a:lnTo>
                <a:cubicBezTo>
                  <a:pt x="647806" y="14775"/>
                  <a:pt x="633307" y="106"/>
                  <a:pt x="615317" y="0"/>
                </a:cubicBezTo>
                <a:cubicBezTo>
                  <a:pt x="615317" y="0"/>
                  <a:pt x="615316" y="0"/>
                  <a:pt x="615316" y="0"/>
                </a:cubicBezTo>
                <a:close/>
                <a:moveTo>
                  <a:pt x="581026" y="285750"/>
                </a:moveTo>
                <a:lnTo>
                  <a:pt x="466726" y="285750"/>
                </a:lnTo>
                <a:lnTo>
                  <a:pt x="466726" y="247650"/>
                </a:lnTo>
                <a:lnTo>
                  <a:pt x="581026" y="247650"/>
                </a:lnTo>
                <a:close/>
                <a:moveTo>
                  <a:pt x="400051" y="323850"/>
                </a:moveTo>
                <a:lnTo>
                  <a:pt x="581026" y="323850"/>
                </a:lnTo>
                <a:lnTo>
                  <a:pt x="581026" y="361950"/>
                </a:lnTo>
                <a:lnTo>
                  <a:pt x="400051" y="361950"/>
                </a:lnTo>
                <a:close/>
                <a:moveTo>
                  <a:pt x="257176" y="323850"/>
                </a:moveTo>
                <a:lnTo>
                  <a:pt x="361951" y="323850"/>
                </a:lnTo>
                <a:lnTo>
                  <a:pt x="361951" y="361950"/>
                </a:lnTo>
                <a:lnTo>
                  <a:pt x="257176" y="361950"/>
                </a:lnTo>
                <a:close/>
                <a:moveTo>
                  <a:pt x="228601" y="247650"/>
                </a:moveTo>
                <a:lnTo>
                  <a:pt x="419101" y="247650"/>
                </a:lnTo>
                <a:lnTo>
                  <a:pt x="419101" y="285750"/>
                </a:lnTo>
                <a:lnTo>
                  <a:pt x="228601" y="285750"/>
                </a:lnTo>
                <a:close/>
                <a:moveTo>
                  <a:pt x="114301" y="323850"/>
                </a:moveTo>
                <a:lnTo>
                  <a:pt x="219076" y="323850"/>
                </a:lnTo>
                <a:lnTo>
                  <a:pt x="219076" y="361950"/>
                </a:lnTo>
                <a:lnTo>
                  <a:pt x="114301" y="361950"/>
                </a:lnTo>
                <a:close/>
                <a:moveTo>
                  <a:pt x="66676" y="247650"/>
                </a:moveTo>
                <a:lnTo>
                  <a:pt x="190501" y="247650"/>
                </a:lnTo>
                <a:lnTo>
                  <a:pt x="190501" y="285750"/>
                </a:lnTo>
                <a:lnTo>
                  <a:pt x="66676" y="285750"/>
                </a:lnTo>
                <a:close/>
              </a:path>
            </a:pathLst>
          </a:custGeom>
          <a:solidFill>
            <a:srgbClr val="65BA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Comment Add with solid fill" id="276" name="Google Shape;276;p40"/>
          <p:cNvPicPr preferRelativeResize="0"/>
          <p:nvPr/>
        </p:nvPicPr>
        <p:blipFill rotWithShape="1">
          <a:blip r:embed="rId3">
            <a:alphaModFix/>
          </a:blip>
          <a:srcRect b="0" l="0" r="0" t="0"/>
          <a:stretch/>
        </p:blipFill>
        <p:spPr>
          <a:xfrm flipH="1">
            <a:off x="15505958" y="4954880"/>
            <a:ext cx="2032782" cy="2032782"/>
          </a:xfrm>
          <a:prstGeom prst="rect">
            <a:avLst/>
          </a:prstGeom>
          <a:noFill/>
          <a:ln>
            <a:noFill/>
          </a:ln>
        </p:spPr>
      </p:pic>
      <p:pic>
        <p:nvPicPr>
          <p:cNvPr descr="Comment Add with solid fill" id="277" name="Google Shape;277;p40"/>
          <p:cNvPicPr preferRelativeResize="0"/>
          <p:nvPr/>
        </p:nvPicPr>
        <p:blipFill rotWithShape="1">
          <a:blip r:embed="rId8">
            <a:alphaModFix/>
          </a:blip>
          <a:srcRect b="0" l="0" r="0" t="0"/>
          <a:stretch/>
        </p:blipFill>
        <p:spPr>
          <a:xfrm flipH="1">
            <a:off x="11936067" y="8188433"/>
            <a:ext cx="1485897" cy="1485897"/>
          </a:xfrm>
          <a:prstGeom prst="rect">
            <a:avLst/>
          </a:prstGeom>
          <a:noFill/>
          <a:ln>
            <a:noFill/>
          </a:ln>
        </p:spPr>
      </p:pic>
      <p:pic>
        <p:nvPicPr>
          <p:cNvPr descr="Comment Heart with solid fill" id="278" name="Google Shape;278;p40"/>
          <p:cNvPicPr preferRelativeResize="0"/>
          <p:nvPr/>
        </p:nvPicPr>
        <p:blipFill rotWithShape="1">
          <a:blip r:embed="rId9">
            <a:alphaModFix/>
          </a:blip>
          <a:srcRect b="0" l="0" r="0" t="0"/>
          <a:stretch/>
        </p:blipFill>
        <p:spPr>
          <a:xfrm flipH="1">
            <a:off x="8934768" y="453574"/>
            <a:ext cx="1581255" cy="1581255"/>
          </a:xfrm>
          <a:prstGeom prst="rect">
            <a:avLst/>
          </a:prstGeom>
          <a:noFill/>
          <a:ln>
            <a:noFill/>
          </a:ln>
        </p:spPr>
      </p:pic>
      <p:sp>
        <p:nvSpPr>
          <p:cNvPr descr="Subtitles with solid fill" id="279" name="Google Shape;279;p40"/>
          <p:cNvSpPr/>
          <p:nvPr/>
        </p:nvSpPr>
        <p:spPr>
          <a:xfrm flipH="1">
            <a:off x="3714402" y="3319051"/>
            <a:ext cx="705854" cy="778479"/>
          </a:xfrm>
          <a:custGeom>
            <a:rect b="b" l="l" r="r" t="t"/>
            <a:pathLst>
              <a:path extrusionOk="0" h="590550" w="647701">
                <a:moveTo>
                  <a:pt x="32386" y="0"/>
                </a:moveTo>
                <a:cubicBezTo>
                  <a:pt x="14395" y="105"/>
                  <a:pt x="-104" y="14774"/>
                  <a:pt x="1" y="32765"/>
                </a:cubicBezTo>
                <a:cubicBezTo>
                  <a:pt x="1" y="32765"/>
                  <a:pt x="1" y="32766"/>
                  <a:pt x="1" y="32766"/>
                </a:cubicBezTo>
                <a:lnTo>
                  <a:pt x="1" y="427863"/>
                </a:lnTo>
                <a:cubicBezTo>
                  <a:pt x="821" y="444887"/>
                  <a:pt x="15286" y="458024"/>
                  <a:pt x="32310" y="457204"/>
                </a:cubicBezTo>
                <a:cubicBezTo>
                  <a:pt x="32335" y="457203"/>
                  <a:pt x="32361" y="457201"/>
                  <a:pt x="32386" y="457200"/>
                </a:cubicBezTo>
                <a:lnTo>
                  <a:pt x="133351" y="457200"/>
                </a:lnTo>
                <a:lnTo>
                  <a:pt x="133351" y="590550"/>
                </a:lnTo>
                <a:lnTo>
                  <a:pt x="259081" y="457200"/>
                </a:lnTo>
                <a:lnTo>
                  <a:pt x="616649" y="457200"/>
                </a:lnTo>
                <a:cubicBezTo>
                  <a:pt x="633693" y="457306"/>
                  <a:pt x="647595" y="443575"/>
                  <a:pt x="647701" y="426530"/>
                </a:cubicBezTo>
                <a:cubicBezTo>
                  <a:pt x="647701" y="426530"/>
                  <a:pt x="647701" y="426530"/>
                  <a:pt x="647701" y="426530"/>
                </a:cubicBezTo>
                <a:lnTo>
                  <a:pt x="647701" y="32766"/>
                </a:lnTo>
                <a:lnTo>
                  <a:pt x="647701" y="32766"/>
                </a:lnTo>
                <a:cubicBezTo>
                  <a:pt x="647806" y="14775"/>
                  <a:pt x="633307" y="106"/>
                  <a:pt x="615317" y="0"/>
                </a:cubicBezTo>
                <a:cubicBezTo>
                  <a:pt x="615317" y="0"/>
                  <a:pt x="615316" y="0"/>
                  <a:pt x="615316" y="0"/>
                </a:cubicBezTo>
                <a:close/>
                <a:moveTo>
                  <a:pt x="581026" y="285750"/>
                </a:moveTo>
                <a:lnTo>
                  <a:pt x="466726" y="285750"/>
                </a:lnTo>
                <a:lnTo>
                  <a:pt x="466726" y="247650"/>
                </a:lnTo>
                <a:lnTo>
                  <a:pt x="581026" y="247650"/>
                </a:lnTo>
                <a:close/>
                <a:moveTo>
                  <a:pt x="400051" y="323850"/>
                </a:moveTo>
                <a:lnTo>
                  <a:pt x="581026" y="323850"/>
                </a:lnTo>
                <a:lnTo>
                  <a:pt x="581026" y="361950"/>
                </a:lnTo>
                <a:lnTo>
                  <a:pt x="400051" y="361950"/>
                </a:lnTo>
                <a:close/>
                <a:moveTo>
                  <a:pt x="257176" y="323850"/>
                </a:moveTo>
                <a:lnTo>
                  <a:pt x="361951" y="323850"/>
                </a:lnTo>
                <a:lnTo>
                  <a:pt x="361951" y="361950"/>
                </a:lnTo>
                <a:lnTo>
                  <a:pt x="257176" y="361950"/>
                </a:lnTo>
                <a:close/>
                <a:moveTo>
                  <a:pt x="228601" y="247650"/>
                </a:moveTo>
                <a:lnTo>
                  <a:pt x="419101" y="247650"/>
                </a:lnTo>
                <a:lnTo>
                  <a:pt x="419101" y="285750"/>
                </a:lnTo>
                <a:lnTo>
                  <a:pt x="228601" y="285750"/>
                </a:lnTo>
                <a:close/>
                <a:moveTo>
                  <a:pt x="114301" y="323850"/>
                </a:moveTo>
                <a:lnTo>
                  <a:pt x="219076" y="323850"/>
                </a:lnTo>
                <a:lnTo>
                  <a:pt x="219076" y="361950"/>
                </a:lnTo>
                <a:lnTo>
                  <a:pt x="114301" y="361950"/>
                </a:lnTo>
                <a:close/>
                <a:moveTo>
                  <a:pt x="66676" y="247650"/>
                </a:moveTo>
                <a:lnTo>
                  <a:pt x="190501" y="247650"/>
                </a:lnTo>
                <a:lnTo>
                  <a:pt x="190501" y="285750"/>
                </a:lnTo>
                <a:lnTo>
                  <a:pt x="66676" y="285750"/>
                </a:lnTo>
                <a:close/>
              </a:path>
            </a:pathLst>
          </a:custGeom>
          <a:solidFill>
            <a:srgbClr val="9DD3C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Comment Heart with solid fill" id="280" name="Google Shape;280;p40"/>
          <p:cNvPicPr preferRelativeResize="0"/>
          <p:nvPr/>
        </p:nvPicPr>
        <p:blipFill rotWithShape="1">
          <a:blip r:embed="rId5">
            <a:alphaModFix/>
          </a:blip>
          <a:srcRect b="0" l="0" r="0" t="0"/>
          <a:stretch/>
        </p:blipFill>
        <p:spPr>
          <a:xfrm>
            <a:off x="279160" y="6013709"/>
            <a:ext cx="1878037" cy="1878037"/>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288" name="Shape 288"/>
        <p:cNvGrpSpPr/>
        <p:nvPr/>
      </p:nvGrpSpPr>
      <p:grpSpPr>
        <a:xfrm>
          <a:off x="0" y="0"/>
          <a:ext cx="0" cy="0"/>
          <a:chOff x="0" y="0"/>
          <a:chExt cx="0" cy="0"/>
        </a:xfrm>
      </p:grpSpPr>
      <p:sp>
        <p:nvSpPr>
          <p:cNvPr id="289" name="Google Shape;289;p41"/>
          <p:cNvSpPr/>
          <p:nvPr/>
        </p:nvSpPr>
        <p:spPr>
          <a:xfrm>
            <a:off x="4797282" y="3403426"/>
            <a:ext cx="8693437" cy="3480148"/>
          </a:xfrm>
          <a:custGeom>
            <a:rect b="b" l="l" r="r" t="t"/>
            <a:pathLst>
              <a:path extrusionOk="0" h="3995420" w="8803767">
                <a:moveTo>
                  <a:pt x="0" y="0"/>
                </a:moveTo>
                <a:lnTo>
                  <a:pt x="8803767" y="0"/>
                </a:lnTo>
                <a:lnTo>
                  <a:pt x="8803767" y="3995420"/>
                </a:lnTo>
                <a:lnTo>
                  <a:pt x="0" y="3995420"/>
                </a:lnTo>
                <a:close/>
              </a:path>
            </a:pathLst>
          </a:custGeom>
          <a:solidFill>
            <a:srgbClr val="125F6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 name="Google Shape;290;p41"/>
          <p:cNvSpPr txBox="1"/>
          <p:nvPr/>
        </p:nvSpPr>
        <p:spPr>
          <a:xfrm>
            <a:off x="5311650" y="3865009"/>
            <a:ext cx="7664700" cy="2557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408"/>
              <a:buFont typeface="Arial"/>
              <a:buNone/>
            </a:pPr>
            <a:r>
              <a:rPr b="1" lang="en-US" sz="7408">
                <a:solidFill>
                  <a:srgbClr val="FFFFFF"/>
                </a:solidFill>
                <a:latin typeface="Arimo"/>
                <a:ea typeface="Arimo"/>
                <a:cs typeface="Arimo"/>
                <a:sym typeface="Arimo"/>
              </a:rPr>
              <a:t>Jardín colaborativo</a:t>
            </a:r>
            <a:endParaRPr b="1" i="0" sz="7408" u="none" cap="none" strike="noStrike">
              <a:solidFill>
                <a:srgbClr val="FFFFFF"/>
              </a:solidFill>
              <a:latin typeface="Arimo"/>
              <a:ea typeface="Arimo"/>
              <a:cs typeface="Arimo"/>
              <a:sym typeface="Arimo"/>
            </a:endParaRPr>
          </a:p>
        </p:txBody>
      </p:sp>
      <p:sp>
        <p:nvSpPr>
          <p:cNvPr id="291" name="Google Shape;291;p41"/>
          <p:cNvSpPr/>
          <p:nvPr/>
        </p:nvSpPr>
        <p:spPr>
          <a:xfrm>
            <a:off x="0" y="9782748"/>
            <a:ext cx="18288000" cy="504444"/>
          </a:xfrm>
          <a:custGeom>
            <a:rect b="b" l="l" r="r" t="t"/>
            <a:pathLst>
              <a:path extrusionOk="0" h="672592" w="24384000">
                <a:moveTo>
                  <a:pt x="0" y="0"/>
                </a:moveTo>
                <a:lnTo>
                  <a:pt x="24384000" y="0"/>
                </a:lnTo>
                <a:lnTo>
                  <a:pt x="24384000" y="672592"/>
                </a:lnTo>
                <a:lnTo>
                  <a:pt x="0" y="672592"/>
                </a:lnTo>
                <a:close/>
              </a:path>
            </a:pathLst>
          </a:cu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Garden Tools with solid fill" id="292" name="Google Shape;292;p41"/>
          <p:cNvPicPr preferRelativeResize="0"/>
          <p:nvPr/>
        </p:nvPicPr>
        <p:blipFill rotWithShape="1">
          <a:blip r:embed="rId3">
            <a:alphaModFix/>
          </a:blip>
          <a:srcRect b="0" l="0" r="0" t="0"/>
          <a:stretch/>
        </p:blipFill>
        <p:spPr>
          <a:xfrm>
            <a:off x="8166694" y="7542000"/>
            <a:ext cx="1321965" cy="1321965"/>
          </a:xfrm>
          <a:prstGeom prst="rect">
            <a:avLst/>
          </a:prstGeom>
          <a:noFill/>
          <a:ln>
            <a:noFill/>
          </a:ln>
        </p:spPr>
      </p:pic>
      <p:pic>
        <p:nvPicPr>
          <p:cNvPr descr="Watering pot with solid fill" id="293" name="Google Shape;293;p41"/>
          <p:cNvPicPr preferRelativeResize="0"/>
          <p:nvPr/>
        </p:nvPicPr>
        <p:blipFill rotWithShape="1">
          <a:blip r:embed="rId4">
            <a:alphaModFix/>
          </a:blip>
          <a:srcRect b="0" l="0" r="0" t="0"/>
          <a:stretch/>
        </p:blipFill>
        <p:spPr>
          <a:xfrm>
            <a:off x="10216821" y="827251"/>
            <a:ext cx="1355656" cy="1355656"/>
          </a:xfrm>
          <a:prstGeom prst="rect">
            <a:avLst/>
          </a:prstGeom>
          <a:noFill/>
          <a:ln>
            <a:noFill/>
          </a:ln>
        </p:spPr>
      </p:pic>
      <p:pic>
        <p:nvPicPr>
          <p:cNvPr descr="Seed Packet with solid fill" id="294" name="Google Shape;294;p41"/>
          <p:cNvPicPr preferRelativeResize="0"/>
          <p:nvPr/>
        </p:nvPicPr>
        <p:blipFill rotWithShape="1">
          <a:blip r:embed="rId5">
            <a:alphaModFix/>
          </a:blip>
          <a:srcRect b="0" l="0" r="0" t="0"/>
          <a:stretch/>
        </p:blipFill>
        <p:spPr>
          <a:xfrm>
            <a:off x="15198459" y="6300683"/>
            <a:ext cx="1115755" cy="1115755"/>
          </a:xfrm>
          <a:prstGeom prst="rect">
            <a:avLst/>
          </a:prstGeom>
          <a:noFill/>
          <a:ln>
            <a:noFill/>
          </a:ln>
        </p:spPr>
      </p:pic>
      <p:pic>
        <p:nvPicPr>
          <p:cNvPr descr="Plant with solid fill" id="295" name="Google Shape;295;p41"/>
          <p:cNvPicPr preferRelativeResize="0"/>
          <p:nvPr/>
        </p:nvPicPr>
        <p:blipFill rotWithShape="1">
          <a:blip r:embed="rId6">
            <a:alphaModFix/>
          </a:blip>
          <a:srcRect b="0" l="0" r="0" t="0"/>
          <a:stretch/>
        </p:blipFill>
        <p:spPr>
          <a:xfrm>
            <a:off x="12395465" y="7389600"/>
            <a:ext cx="1321965" cy="1321965"/>
          </a:xfrm>
          <a:prstGeom prst="rect">
            <a:avLst/>
          </a:prstGeom>
          <a:noFill/>
          <a:ln>
            <a:noFill/>
          </a:ln>
        </p:spPr>
      </p:pic>
      <p:pic>
        <p:nvPicPr>
          <p:cNvPr descr="Sprouting Seed with solid fill" id="296" name="Google Shape;296;p41"/>
          <p:cNvPicPr preferRelativeResize="0"/>
          <p:nvPr/>
        </p:nvPicPr>
        <p:blipFill rotWithShape="1">
          <a:blip r:embed="rId7">
            <a:alphaModFix/>
          </a:blip>
          <a:srcRect b="0" l="0" r="0" t="0"/>
          <a:stretch/>
        </p:blipFill>
        <p:spPr>
          <a:xfrm>
            <a:off x="14503791" y="4474609"/>
            <a:ext cx="914400" cy="914400"/>
          </a:xfrm>
          <a:prstGeom prst="rect">
            <a:avLst/>
          </a:prstGeom>
          <a:noFill/>
          <a:ln>
            <a:noFill/>
          </a:ln>
        </p:spPr>
      </p:pic>
      <p:pic>
        <p:nvPicPr>
          <p:cNvPr descr="Flower with solid fill" id="297" name="Google Shape;297;p41"/>
          <p:cNvPicPr preferRelativeResize="0"/>
          <p:nvPr/>
        </p:nvPicPr>
        <p:blipFill rotWithShape="1">
          <a:blip r:embed="rId8">
            <a:alphaModFix/>
          </a:blip>
          <a:srcRect b="0" l="0" r="0" t="0"/>
          <a:stretch/>
        </p:blipFill>
        <p:spPr>
          <a:xfrm>
            <a:off x="8110482" y="1722894"/>
            <a:ext cx="914400" cy="914400"/>
          </a:xfrm>
          <a:prstGeom prst="rect">
            <a:avLst/>
          </a:prstGeom>
          <a:noFill/>
          <a:ln>
            <a:noFill/>
          </a:ln>
        </p:spPr>
      </p:pic>
      <p:pic>
        <p:nvPicPr>
          <p:cNvPr descr="Seed Packet with solid fill" id="298" name="Google Shape;298;p41"/>
          <p:cNvPicPr preferRelativeResize="0"/>
          <p:nvPr/>
        </p:nvPicPr>
        <p:blipFill rotWithShape="1">
          <a:blip r:embed="rId9">
            <a:alphaModFix/>
          </a:blip>
          <a:srcRect b="0" l="0" r="0" t="0"/>
          <a:stretch/>
        </p:blipFill>
        <p:spPr>
          <a:xfrm>
            <a:off x="1641120" y="1171611"/>
            <a:ext cx="2140744" cy="2140744"/>
          </a:xfrm>
          <a:prstGeom prst="rect">
            <a:avLst/>
          </a:prstGeom>
          <a:noFill/>
          <a:ln>
            <a:noFill/>
          </a:ln>
        </p:spPr>
      </p:pic>
      <p:pic>
        <p:nvPicPr>
          <p:cNvPr descr="Watering pot with solid fill" id="299" name="Google Shape;299;p41"/>
          <p:cNvPicPr preferRelativeResize="0"/>
          <p:nvPr/>
        </p:nvPicPr>
        <p:blipFill rotWithShape="1">
          <a:blip r:embed="rId10">
            <a:alphaModFix/>
          </a:blip>
          <a:srcRect b="0" l="0" r="0" t="0"/>
          <a:stretch/>
        </p:blipFill>
        <p:spPr>
          <a:xfrm flipH="1">
            <a:off x="3603786" y="7655274"/>
            <a:ext cx="1169907" cy="1169907"/>
          </a:xfrm>
          <a:prstGeom prst="rect">
            <a:avLst/>
          </a:prstGeom>
          <a:noFill/>
          <a:ln>
            <a:noFill/>
          </a:ln>
        </p:spPr>
      </p:pic>
      <p:pic>
        <p:nvPicPr>
          <p:cNvPr descr="Sprouting Seed with solid fill" id="300" name="Google Shape;300;p41"/>
          <p:cNvPicPr preferRelativeResize="0"/>
          <p:nvPr/>
        </p:nvPicPr>
        <p:blipFill rotWithShape="1">
          <a:blip r:embed="rId11">
            <a:alphaModFix/>
          </a:blip>
          <a:srcRect b="0" l="0" r="0" t="0"/>
          <a:stretch/>
        </p:blipFill>
        <p:spPr>
          <a:xfrm>
            <a:off x="5362910" y="7336814"/>
            <a:ext cx="1828069" cy="1828069"/>
          </a:xfrm>
          <a:prstGeom prst="rect">
            <a:avLst/>
          </a:prstGeom>
          <a:noFill/>
          <a:ln>
            <a:noFill/>
          </a:ln>
        </p:spPr>
      </p:pic>
      <p:pic>
        <p:nvPicPr>
          <p:cNvPr descr="Garden Tools with solid fill" id="301" name="Google Shape;301;p41"/>
          <p:cNvPicPr preferRelativeResize="0"/>
          <p:nvPr/>
        </p:nvPicPr>
        <p:blipFill rotWithShape="1">
          <a:blip r:embed="rId12">
            <a:alphaModFix/>
          </a:blip>
          <a:srcRect b="0" l="0" r="0" t="0"/>
          <a:stretch/>
        </p:blipFill>
        <p:spPr>
          <a:xfrm>
            <a:off x="5857112" y="2014626"/>
            <a:ext cx="914400" cy="914400"/>
          </a:xfrm>
          <a:prstGeom prst="rect">
            <a:avLst/>
          </a:prstGeom>
          <a:noFill/>
          <a:ln>
            <a:noFill/>
          </a:ln>
        </p:spPr>
      </p:pic>
      <p:pic>
        <p:nvPicPr>
          <p:cNvPr descr="Plant with solid fill" id="302" name="Google Shape;302;p41"/>
          <p:cNvPicPr preferRelativeResize="0"/>
          <p:nvPr/>
        </p:nvPicPr>
        <p:blipFill rotWithShape="1">
          <a:blip r:embed="rId13">
            <a:alphaModFix/>
          </a:blip>
          <a:srcRect b="0" l="0" r="0" t="0"/>
          <a:stretch/>
        </p:blipFill>
        <p:spPr>
          <a:xfrm>
            <a:off x="1326886" y="6578774"/>
            <a:ext cx="914400" cy="914400"/>
          </a:xfrm>
          <a:prstGeom prst="rect">
            <a:avLst/>
          </a:prstGeom>
          <a:noFill/>
          <a:ln>
            <a:noFill/>
          </a:ln>
        </p:spPr>
      </p:pic>
      <p:pic>
        <p:nvPicPr>
          <p:cNvPr descr="Flower with solid fill" id="303" name="Google Shape;303;p41"/>
          <p:cNvPicPr preferRelativeResize="0"/>
          <p:nvPr/>
        </p:nvPicPr>
        <p:blipFill rotWithShape="1">
          <a:blip r:embed="rId14">
            <a:alphaModFix/>
          </a:blip>
          <a:srcRect b="0" l="0" r="0" t="0"/>
          <a:stretch/>
        </p:blipFill>
        <p:spPr>
          <a:xfrm>
            <a:off x="2165543" y="4036866"/>
            <a:ext cx="1013262" cy="1013262"/>
          </a:xfrm>
          <a:prstGeom prst="rect">
            <a:avLst/>
          </a:prstGeom>
          <a:noFill/>
          <a:ln>
            <a:noFill/>
          </a:ln>
        </p:spPr>
      </p:pic>
      <p:pic>
        <p:nvPicPr>
          <p:cNvPr descr="Sprouting Seed with solid fill" id="304" name="Google Shape;304;p41"/>
          <p:cNvPicPr preferRelativeResize="0"/>
          <p:nvPr/>
        </p:nvPicPr>
        <p:blipFill rotWithShape="1">
          <a:blip r:embed="rId15">
            <a:alphaModFix/>
          </a:blip>
          <a:srcRect b="0" l="0" r="0" t="0"/>
          <a:stretch/>
        </p:blipFill>
        <p:spPr>
          <a:xfrm>
            <a:off x="4155927" y="1171611"/>
            <a:ext cx="914400" cy="914400"/>
          </a:xfrm>
          <a:prstGeom prst="rect">
            <a:avLst/>
          </a:prstGeom>
          <a:noFill/>
          <a:ln>
            <a:noFill/>
          </a:ln>
        </p:spPr>
      </p:pic>
      <p:pic>
        <p:nvPicPr>
          <p:cNvPr descr="Seed Packet with solid fill" id="305" name="Google Shape;305;p41"/>
          <p:cNvPicPr preferRelativeResize="0"/>
          <p:nvPr/>
        </p:nvPicPr>
        <p:blipFill rotWithShape="1">
          <a:blip r:embed="rId16">
            <a:alphaModFix/>
          </a:blip>
          <a:srcRect b="0" l="0" r="0" t="0"/>
          <a:stretch/>
        </p:blipFill>
        <p:spPr>
          <a:xfrm>
            <a:off x="14757632" y="1754516"/>
            <a:ext cx="1514900" cy="1514900"/>
          </a:xfrm>
          <a:prstGeom prst="rect">
            <a:avLst/>
          </a:prstGeom>
          <a:noFill/>
          <a:ln>
            <a:noFill/>
          </a:ln>
        </p:spPr>
      </p:pic>
      <p:pic>
        <p:nvPicPr>
          <p:cNvPr descr="Flower with solid fill" id="306" name="Google Shape;306;p41"/>
          <p:cNvPicPr preferRelativeResize="0"/>
          <p:nvPr/>
        </p:nvPicPr>
        <p:blipFill rotWithShape="1">
          <a:blip r:embed="rId17">
            <a:alphaModFix/>
          </a:blip>
          <a:srcRect b="0" l="0" r="0" t="0"/>
          <a:stretch/>
        </p:blipFill>
        <p:spPr>
          <a:xfrm>
            <a:off x="11541547" y="1435286"/>
            <a:ext cx="1514900" cy="1514900"/>
          </a:xfrm>
          <a:prstGeom prst="rect">
            <a:avLst/>
          </a:prstGeom>
          <a:noFill/>
          <a:ln>
            <a:noFill/>
          </a:ln>
        </p:spPr>
      </p:pic>
      <p:pic>
        <p:nvPicPr>
          <p:cNvPr descr="Garden Tools with solid fill" id="307" name="Google Shape;307;p41"/>
          <p:cNvPicPr preferRelativeResize="0"/>
          <p:nvPr/>
        </p:nvPicPr>
        <p:blipFill rotWithShape="1">
          <a:blip r:embed="rId18">
            <a:alphaModFix/>
          </a:blip>
          <a:srcRect b="0" l="0" r="0" t="0"/>
          <a:stretch/>
        </p:blipFill>
        <p:spPr>
          <a:xfrm>
            <a:off x="2839170" y="5545239"/>
            <a:ext cx="1392274" cy="1392274"/>
          </a:xfrm>
          <a:prstGeom prst="rect">
            <a:avLst/>
          </a:prstGeom>
          <a:noFill/>
          <a:ln>
            <a:noFill/>
          </a:ln>
        </p:spPr>
      </p:pic>
      <p:pic>
        <p:nvPicPr>
          <p:cNvPr descr="Watering pot with solid fill" id="308" name="Google Shape;308;p41"/>
          <p:cNvPicPr preferRelativeResize="0"/>
          <p:nvPr/>
        </p:nvPicPr>
        <p:blipFill rotWithShape="1">
          <a:blip r:embed="rId10">
            <a:alphaModFix/>
          </a:blip>
          <a:srcRect b="0" l="0" r="0" t="0"/>
          <a:stretch/>
        </p:blipFill>
        <p:spPr>
          <a:xfrm flipH="1">
            <a:off x="9692994" y="7334832"/>
            <a:ext cx="2107426" cy="2107426"/>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110" name="Shape 110"/>
        <p:cNvGrpSpPr/>
        <p:nvPr/>
      </p:nvGrpSpPr>
      <p:grpSpPr>
        <a:xfrm>
          <a:off x="0" y="0"/>
          <a:ext cx="0" cy="0"/>
          <a:chOff x="0" y="0"/>
          <a:chExt cx="0" cy="0"/>
        </a:xfrm>
      </p:grpSpPr>
      <p:sp>
        <p:nvSpPr>
          <p:cNvPr id="111" name="Google Shape;111;p2"/>
          <p:cNvSpPr/>
          <p:nvPr/>
        </p:nvSpPr>
        <p:spPr>
          <a:xfrm>
            <a:off x="0" y="0"/>
            <a:ext cx="18288000" cy="10286998"/>
          </a:xfrm>
          <a:custGeom>
            <a:rect b="b" l="l" r="r" t="t"/>
            <a:pathLst>
              <a:path extrusionOk="0" h="10286998" w="18288000">
                <a:moveTo>
                  <a:pt x="0" y="0"/>
                </a:moveTo>
                <a:lnTo>
                  <a:pt x="18288000" y="0"/>
                </a:lnTo>
                <a:lnTo>
                  <a:pt x="18288000" y="10286998"/>
                </a:lnTo>
                <a:lnTo>
                  <a:pt x="0" y="10286998"/>
                </a:lnTo>
                <a:lnTo>
                  <a:pt x="0" y="0"/>
                </a:lnTo>
                <a:close/>
              </a:path>
            </a:pathLst>
          </a:custGeom>
          <a:blipFill rotWithShape="1">
            <a:blip r:embed="rId3">
              <a:alphaModFix/>
            </a:blip>
            <a:stretch>
              <a:fillRect b="-38880" l="0" r="0" t="-38884"/>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2"/>
          <p:cNvSpPr/>
          <p:nvPr/>
        </p:nvSpPr>
        <p:spPr>
          <a:xfrm>
            <a:off x="964434" y="494424"/>
            <a:ext cx="1700071" cy="1634310"/>
          </a:xfrm>
          <a:custGeom>
            <a:rect b="b" l="l" r="r" t="t"/>
            <a:pathLst>
              <a:path extrusionOk="0" h="1634310" w="1700071">
                <a:moveTo>
                  <a:pt x="0" y="0"/>
                </a:moveTo>
                <a:lnTo>
                  <a:pt x="1700071" y="0"/>
                </a:lnTo>
                <a:lnTo>
                  <a:pt x="1700071" y="1634310"/>
                </a:lnTo>
                <a:lnTo>
                  <a:pt x="0" y="16343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3324824" y="6013634"/>
            <a:ext cx="1091547" cy="1046537"/>
          </a:xfrm>
          <a:custGeom>
            <a:rect b="b" l="l" r="r" t="t"/>
            <a:pathLst>
              <a:path extrusionOk="0" h="1046537" w="1091547">
                <a:moveTo>
                  <a:pt x="0" y="0"/>
                </a:moveTo>
                <a:lnTo>
                  <a:pt x="1091546" y="0"/>
                </a:lnTo>
                <a:lnTo>
                  <a:pt x="1091546" y="1046536"/>
                </a:lnTo>
                <a:lnTo>
                  <a:pt x="0" y="1046536"/>
                </a:lnTo>
                <a:lnTo>
                  <a:pt x="0" y="0"/>
                </a:lnTo>
                <a:close/>
              </a:path>
            </a:pathLst>
          </a:custGeom>
          <a:blipFill rotWithShape="1">
            <a:blip r:embed="rId5">
              <a:alphaModFix/>
            </a:blip>
            <a:stretch>
              <a:fillRect b="-44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2"/>
          <p:cNvSpPr/>
          <p:nvPr/>
        </p:nvSpPr>
        <p:spPr>
          <a:xfrm>
            <a:off x="5054171" y="6013634"/>
            <a:ext cx="1091546" cy="1077186"/>
          </a:xfrm>
          <a:custGeom>
            <a:rect b="b" l="l" r="r" t="t"/>
            <a:pathLst>
              <a:path extrusionOk="0" h="1077186" w="1091546">
                <a:moveTo>
                  <a:pt x="0" y="0"/>
                </a:moveTo>
                <a:lnTo>
                  <a:pt x="1091545" y="0"/>
                </a:lnTo>
                <a:lnTo>
                  <a:pt x="1091545" y="1077186"/>
                </a:lnTo>
                <a:lnTo>
                  <a:pt x="0" y="1077186"/>
                </a:lnTo>
                <a:lnTo>
                  <a:pt x="0" y="0"/>
                </a:lnTo>
                <a:close/>
              </a:path>
            </a:pathLst>
          </a:custGeom>
          <a:blipFill rotWithShape="1">
            <a:blip r:embed="rId6">
              <a:alphaModFix/>
            </a:blip>
            <a:stretch>
              <a:fillRect b="0" l="0" r="-9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2"/>
          <p:cNvSpPr/>
          <p:nvPr/>
        </p:nvSpPr>
        <p:spPr>
          <a:xfrm>
            <a:off x="8497904" y="6013634"/>
            <a:ext cx="1046535" cy="1046535"/>
          </a:xfrm>
          <a:custGeom>
            <a:rect b="b" l="l" r="r" t="t"/>
            <a:pathLst>
              <a:path extrusionOk="0" h="1046535" w="1046535">
                <a:moveTo>
                  <a:pt x="0" y="0"/>
                </a:moveTo>
                <a:lnTo>
                  <a:pt x="1046534" y="0"/>
                </a:lnTo>
                <a:lnTo>
                  <a:pt x="1046534" y="1046534"/>
                </a:lnTo>
                <a:lnTo>
                  <a:pt x="0" y="1046534"/>
                </a:lnTo>
                <a:lnTo>
                  <a:pt x="0" y="0"/>
                </a:lnTo>
                <a:close/>
              </a:path>
            </a:pathLst>
          </a:custGeom>
          <a:blipFill rotWithShape="1">
            <a:blip r:embed="rId7">
              <a:alphaModFix/>
            </a:blip>
            <a:stretch>
              <a:fillRect b="-67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 name="Google Shape;116;p2"/>
          <p:cNvSpPr/>
          <p:nvPr/>
        </p:nvSpPr>
        <p:spPr>
          <a:xfrm>
            <a:off x="10197199" y="6027996"/>
            <a:ext cx="1091545" cy="1077186"/>
          </a:xfrm>
          <a:custGeom>
            <a:rect b="b" l="l" r="r" t="t"/>
            <a:pathLst>
              <a:path extrusionOk="0" h="1077186" w="1091545">
                <a:moveTo>
                  <a:pt x="0" y="0"/>
                </a:moveTo>
                <a:lnTo>
                  <a:pt x="1091546" y="0"/>
                </a:lnTo>
                <a:lnTo>
                  <a:pt x="1091546" y="1077186"/>
                </a:lnTo>
                <a:lnTo>
                  <a:pt x="0" y="1077186"/>
                </a:lnTo>
                <a:lnTo>
                  <a:pt x="0" y="0"/>
                </a:lnTo>
                <a:close/>
              </a:path>
            </a:pathLst>
          </a:custGeom>
          <a:blipFill rotWithShape="1">
            <a:blip r:embed="rId8">
              <a:alphaModFix/>
            </a:blip>
            <a:stretch>
              <a:fillRect b="0" l="0" r="-9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 name="Google Shape;117;p2"/>
          <p:cNvSpPr/>
          <p:nvPr/>
        </p:nvSpPr>
        <p:spPr>
          <a:xfrm>
            <a:off x="6761012" y="6013634"/>
            <a:ext cx="1091547" cy="1091547"/>
          </a:xfrm>
          <a:custGeom>
            <a:rect b="b" l="l" r="r" t="t"/>
            <a:pathLst>
              <a:path extrusionOk="0" h="1091547" w="1091547">
                <a:moveTo>
                  <a:pt x="0" y="0"/>
                </a:moveTo>
                <a:lnTo>
                  <a:pt x="1091547" y="0"/>
                </a:lnTo>
                <a:lnTo>
                  <a:pt x="1091547" y="1091546"/>
                </a:lnTo>
                <a:lnTo>
                  <a:pt x="0" y="109154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2"/>
          <p:cNvSpPr/>
          <p:nvPr/>
        </p:nvSpPr>
        <p:spPr>
          <a:xfrm>
            <a:off x="11926546" y="6013634"/>
            <a:ext cx="1091548" cy="1091550"/>
          </a:xfrm>
          <a:custGeom>
            <a:rect b="b" l="l" r="r" t="t"/>
            <a:pathLst>
              <a:path extrusionOk="0" h="1091550" w="1091548">
                <a:moveTo>
                  <a:pt x="0" y="0"/>
                </a:moveTo>
                <a:lnTo>
                  <a:pt x="1091549" y="0"/>
                </a:lnTo>
                <a:lnTo>
                  <a:pt x="1091549" y="1091550"/>
                </a:lnTo>
                <a:lnTo>
                  <a:pt x="0" y="1091550"/>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2"/>
          <p:cNvSpPr/>
          <p:nvPr/>
        </p:nvSpPr>
        <p:spPr>
          <a:xfrm>
            <a:off x="13655893" y="6013634"/>
            <a:ext cx="1091547" cy="1091547"/>
          </a:xfrm>
          <a:custGeom>
            <a:rect b="b" l="l" r="r" t="t"/>
            <a:pathLst>
              <a:path extrusionOk="0" h="1091547" w="1091547">
                <a:moveTo>
                  <a:pt x="0" y="0"/>
                </a:moveTo>
                <a:lnTo>
                  <a:pt x="1091547" y="0"/>
                </a:lnTo>
                <a:lnTo>
                  <a:pt x="1091547" y="1091546"/>
                </a:lnTo>
                <a:lnTo>
                  <a:pt x="0" y="1091546"/>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2"/>
          <p:cNvSpPr/>
          <p:nvPr/>
        </p:nvSpPr>
        <p:spPr>
          <a:xfrm>
            <a:off x="964434" y="9014337"/>
            <a:ext cx="3552069" cy="745800"/>
          </a:xfrm>
          <a:custGeom>
            <a:rect b="b" l="l" r="r" t="t"/>
            <a:pathLst>
              <a:path extrusionOk="0" h="745800" w="3552069">
                <a:moveTo>
                  <a:pt x="0" y="0"/>
                </a:moveTo>
                <a:lnTo>
                  <a:pt x="3552069" y="0"/>
                </a:lnTo>
                <a:lnTo>
                  <a:pt x="3552069" y="745800"/>
                </a:lnTo>
                <a:lnTo>
                  <a:pt x="0" y="745800"/>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 name="Google Shape;121;p2"/>
          <p:cNvSpPr txBox="1"/>
          <p:nvPr/>
        </p:nvSpPr>
        <p:spPr>
          <a:xfrm>
            <a:off x="5014197" y="8869414"/>
            <a:ext cx="9060600" cy="1026475"/>
          </a:xfrm>
          <a:prstGeom prst="rect">
            <a:avLst/>
          </a:prstGeom>
          <a:noFill/>
          <a:ln>
            <a:noFill/>
          </a:ln>
        </p:spPr>
        <p:txBody>
          <a:bodyPr anchorCtr="0" anchor="t" bIns="0" lIns="0" spcFirstLastPara="1" rIns="0" wrap="square" tIns="0">
            <a:spAutoFit/>
          </a:bodyPr>
          <a:lstStyle/>
          <a:p>
            <a:pPr indent="0" lvl="0" marL="0" marR="0" rtl="0" algn="l">
              <a:lnSpc>
                <a:spcPct val="119936"/>
              </a:lnSpc>
              <a:spcBef>
                <a:spcPts val="0"/>
              </a:spcBef>
              <a:spcAft>
                <a:spcPts val="0"/>
              </a:spcAft>
              <a:buClr>
                <a:srgbClr val="000000"/>
              </a:buClr>
              <a:buSzPts val="1575"/>
              <a:buFont typeface="Arial"/>
              <a:buNone/>
            </a:pPr>
            <a:r>
              <a:rPr b="0" i="0" lang="en-US" sz="1575" u="none" cap="none" strike="noStrike">
                <a:solidFill>
                  <a:srgbClr val="404040"/>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122" name="Google Shape;122;p2"/>
          <p:cNvSpPr txBox="1"/>
          <p:nvPr/>
        </p:nvSpPr>
        <p:spPr>
          <a:xfrm>
            <a:off x="3522926" y="3213075"/>
            <a:ext cx="10996500" cy="20319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Clr>
                <a:schemeClr val="dk1"/>
              </a:buClr>
              <a:buSzPts val="1100"/>
              <a:buFont typeface="Arial"/>
              <a:buNone/>
            </a:pPr>
            <a:r>
              <a:rPr b="1" lang="en-US" sz="6000">
                <a:solidFill>
                  <a:srgbClr val="0A5B61"/>
                </a:solidFill>
                <a:latin typeface="Open Sans"/>
                <a:ea typeface="Open Sans"/>
                <a:cs typeface="Open Sans"/>
                <a:sym typeface="Open Sans"/>
              </a:rPr>
              <a:t>UNIDAD 5</a:t>
            </a:r>
            <a:endParaRPr b="1" sz="6000">
              <a:solidFill>
                <a:srgbClr val="0A5B61"/>
              </a:solidFill>
              <a:latin typeface="Open Sans"/>
              <a:ea typeface="Open Sans"/>
              <a:cs typeface="Open Sans"/>
              <a:sym typeface="Open Sans"/>
            </a:endParaRPr>
          </a:p>
          <a:p>
            <a:pPr indent="0" lvl="0" marL="0" rtl="0" algn="ctr">
              <a:lnSpc>
                <a:spcPct val="120000"/>
              </a:lnSpc>
              <a:spcBef>
                <a:spcPts val="0"/>
              </a:spcBef>
              <a:spcAft>
                <a:spcPts val="0"/>
              </a:spcAft>
              <a:buClr>
                <a:schemeClr val="dk1"/>
              </a:buClr>
              <a:buSzPts val="1100"/>
              <a:buFont typeface="Arial"/>
              <a:buNone/>
            </a:pPr>
            <a:r>
              <a:rPr b="1" lang="en-US" sz="6000">
                <a:solidFill>
                  <a:srgbClr val="0A5B61"/>
                </a:solidFill>
                <a:latin typeface="Open Sans"/>
                <a:ea typeface="Open Sans"/>
                <a:cs typeface="Open Sans"/>
                <a:sym typeface="Open Sans"/>
              </a:rPr>
              <a:t>Habilidades de colaboración</a:t>
            </a:r>
            <a:endParaRPr b="1" sz="6000">
              <a:solidFill>
                <a:srgbClr val="0A5B61"/>
              </a:solidFill>
              <a:latin typeface="Open Sans"/>
              <a:ea typeface="Open Sans"/>
              <a:cs typeface="Open Sans"/>
              <a:sym typeface="Open Sans"/>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130" name="Shape 130"/>
        <p:cNvGrpSpPr/>
        <p:nvPr/>
      </p:nvGrpSpPr>
      <p:grpSpPr>
        <a:xfrm>
          <a:off x="0" y="0"/>
          <a:ext cx="0" cy="0"/>
          <a:chOff x="0" y="0"/>
          <a:chExt cx="0" cy="0"/>
        </a:xfrm>
      </p:grpSpPr>
      <p:grpSp>
        <p:nvGrpSpPr>
          <p:cNvPr id="131" name="Google Shape;131;p3"/>
          <p:cNvGrpSpPr/>
          <p:nvPr/>
        </p:nvGrpSpPr>
        <p:grpSpPr>
          <a:xfrm>
            <a:off x="0" y="0"/>
            <a:ext cx="5545360" cy="3001518"/>
            <a:chOff x="0" y="0"/>
            <a:chExt cx="7393813" cy="4002024"/>
          </a:xfrm>
        </p:grpSpPr>
        <p:sp>
          <p:nvSpPr>
            <p:cNvPr id="132" name="Google Shape;132;p3"/>
            <p:cNvSpPr/>
            <p:nvPr/>
          </p:nvSpPr>
          <p:spPr>
            <a:xfrm>
              <a:off x="0" y="0"/>
              <a:ext cx="7393813" cy="4002024"/>
            </a:xfrm>
            <a:custGeom>
              <a:rect b="b" l="l" r="r" t="t"/>
              <a:pathLst>
                <a:path extrusionOk="0" h="4002024" w="7393813">
                  <a:moveTo>
                    <a:pt x="0" y="0"/>
                  </a:moveTo>
                  <a:lnTo>
                    <a:pt x="7393813" y="0"/>
                  </a:lnTo>
                  <a:lnTo>
                    <a:pt x="7393813" y="4002024"/>
                  </a:lnTo>
                  <a:lnTo>
                    <a:pt x="0" y="4002024"/>
                  </a:lnTo>
                  <a:close/>
                </a:path>
              </a:pathLst>
            </a:custGeom>
            <a:solidFill>
              <a:srgbClr val="65BAA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3"/>
            <p:cNvSpPr txBox="1"/>
            <p:nvPr/>
          </p:nvSpPr>
          <p:spPr>
            <a:xfrm>
              <a:off x="0" y="0"/>
              <a:ext cx="7393800" cy="4002000"/>
            </a:xfrm>
            <a:prstGeom prst="rect">
              <a:avLst/>
            </a:prstGeom>
            <a:noFill/>
            <a:ln>
              <a:noFill/>
            </a:ln>
          </p:spPr>
          <p:txBody>
            <a:bodyPr anchorCtr="0" anchor="ctr" bIns="177800" lIns="177800" spcFirstLastPara="1" rIns="177800" wrap="square" tIns="177800">
              <a:noAutofit/>
            </a:bodyPr>
            <a:lstStyle/>
            <a:p>
              <a:pPr indent="0" lvl="0" marL="0" marR="0" rtl="0" algn="l">
                <a:lnSpc>
                  <a:spcPct val="120000"/>
                </a:lnSpc>
                <a:spcBef>
                  <a:spcPts val="0"/>
                </a:spcBef>
                <a:spcAft>
                  <a:spcPts val="0"/>
                </a:spcAft>
                <a:buClr>
                  <a:srgbClr val="000000"/>
                </a:buClr>
                <a:buSzPts val="5400"/>
                <a:buFont typeface="Arial"/>
                <a:buNone/>
              </a:pPr>
              <a:r>
                <a:rPr b="1" lang="en-US" sz="5400">
                  <a:solidFill>
                    <a:srgbClr val="FFFFFF"/>
                  </a:solidFill>
                  <a:latin typeface="Montserrat"/>
                  <a:ea typeface="Montserrat"/>
                  <a:cs typeface="Montserrat"/>
                  <a:sym typeface="Montserrat"/>
                </a:rPr>
                <a:t>Temas de presentación</a:t>
              </a:r>
              <a:endParaRPr b="0" i="0" sz="1400" u="none" cap="none" strike="noStrike">
                <a:solidFill>
                  <a:srgbClr val="000000"/>
                </a:solidFill>
                <a:latin typeface="Arial"/>
                <a:ea typeface="Arial"/>
                <a:cs typeface="Arial"/>
                <a:sym typeface="Arial"/>
              </a:endParaRPr>
            </a:p>
          </p:txBody>
        </p:sp>
      </p:grpSp>
      <p:sp>
        <p:nvSpPr>
          <p:cNvPr id="134" name="Google Shape;134;p3"/>
          <p:cNvSpPr/>
          <p:nvPr/>
        </p:nvSpPr>
        <p:spPr>
          <a:xfrm>
            <a:off x="17500908" y="0"/>
            <a:ext cx="787051" cy="10287000"/>
          </a:xfrm>
          <a:custGeom>
            <a:rect b="b" l="l" r="r" t="t"/>
            <a:pathLst>
              <a:path extrusionOk="0" h="13716000" w="1049401">
                <a:moveTo>
                  <a:pt x="0" y="0"/>
                </a:moveTo>
                <a:lnTo>
                  <a:pt x="1049401" y="0"/>
                </a:lnTo>
                <a:lnTo>
                  <a:pt x="1049401" y="13716000"/>
                </a:lnTo>
                <a:lnTo>
                  <a:pt x="0" y="13716000"/>
                </a:lnTo>
                <a:close/>
              </a:path>
            </a:pathLst>
          </a:cu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3"/>
          <p:cNvSpPr/>
          <p:nvPr/>
        </p:nvSpPr>
        <p:spPr>
          <a:xfrm>
            <a:off x="4097538" y="3001491"/>
            <a:ext cx="1447800" cy="1428750"/>
          </a:xfrm>
          <a:custGeom>
            <a:rect b="b" l="l" r="r" t="t"/>
            <a:pathLst>
              <a:path extrusionOk="0" h="1428750" w="1447800">
                <a:moveTo>
                  <a:pt x="0" y="0"/>
                </a:moveTo>
                <a:lnTo>
                  <a:pt x="1447800" y="0"/>
                </a:lnTo>
                <a:lnTo>
                  <a:pt x="1447800" y="1428750"/>
                </a:lnTo>
                <a:lnTo>
                  <a:pt x="0" y="1428750"/>
                </a:lnTo>
                <a:lnTo>
                  <a:pt x="0" y="0"/>
                </a:lnTo>
                <a:close/>
              </a:path>
            </a:pathLst>
          </a:custGeom>
          <a:blipFill rotWithShape="1">
            <a:blip r:embed="rId3">
              <a:alphaModFix/>
            </a:blip>
            <a:stretch>
              <a:fillRect b="0" l="0" r="-9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3"/>
          <p:cNvSpPr/>
          <p:nvPr/>
        </p:nvSpPr>
        <p:spPr>
          <a:xfrm>
            <a:off x="7828945" y="1692891"/>
            <a:ext cx="8549737" cy="6583298"/>
          </a:xfrm>
          <a:custGeom>
            <a:rect b="b" l="l" r="r" t="t"/>
            <a:pathLst>
              <a:path extrusionOk="0" h="6583298" w="8549737">
                <a:moveTo>
                  <a:pt x="0" y="0"/>
                </a:moveTo>
                <a:lnTo>
                  <a:pt x="8549738" y="0"/>
                </a:lnTo>
                <a:lnTo>
                  <a:pt x="8549738" y="6583297"/>
                </a:lnTo>
                <a:lnTo>
                  <a:pt x="0" y="658329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3"/>
          <p:cNvSpPr txBox="1"/>
          <p:nvPr/>
        </p:nvSpPr>
        <p:spPr>
          <a:xfrm>
            <a:off x="1063275" y="4729650"/>
            <a:ext cx="6345600" cy="3481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900"/>
              <a:buFont typeface="Arial"/>
              <a:buNone/>
            </a:pPr>
            <a:r>
              <a:rPr b="1" lang="en-US" sz="3900">
                <a:latin typeface="Open Sans"/>
                <a:ea typeface="Open Sans"/>
                <a:cs typeface="Open Sans"/>
                <a:sym typeface="Open Sans"/>
              </a:rPr>
              <a:t>Sostenibilidad</a:t>
            </a:r>
            <a:r>
              <a:rPr b="1" i="0" lang="en-US" sz="3900" u="none" cap="none" strike="noStrike">
                <a:solidFill>
                  <a:srgbClr val="000000"/>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3900"/>
              <a:buFont typeface="Arial"/>
              <a:buNone/>
            </a:pPr>
            <a:r>
              <a:t/>
            </a:r>
            <a:endParaRPr b="1" i="0" sz="3900" u="none" cap="none" strike="noStrike">
              <a:solidFill>
                <a:srgbClr val="000000"/>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3900"/>
              <a:buFont typeface="Arial"/>
              <a:buNone/>
            </a:pPr>
            <a:r>
              <a:rPr b="1" lang="en-US" sz="3900">
                <a:latin typeface="Open Sans"/>
                <a:ea typeface="Open Sans"/>
                <a:cs typeface="Open Sans"/>
                <a:sym typeface="Open Sans"/>
              </a:rPr>
              <a:t>Evaluación de riesgos</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3900"/>
              <a:buFont typeface="Arial"/>
              <a:buNone/>
            </a:pPr>
            <a:r>
              <a:t/>
            </a:r>
            <a:endParaRPr b="1" i="0" sz="3900" u="none" cap="none" strike="noStrike">
              <a:solidFill>
                <a:srgbClr val="000000"/>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3900"/>
              <a:buFont typeface="Arial"/>
              <a:buNone/>
            </a:pPr>
            <a:r>
              <a:rPr b="1" lang="en-US" sz="3900">
                <a:latin typeface="Open Sans"/>
                <a:ea typeface="Open Sans"/>
                <a:cs typeface="Open Sans"/>
                <a:sym typeface="Open Sans"/>
              </a:rPr>
              <a:t>Autonomía</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145" name="Shape 145"/>
        <p:cNvGrpSpPr/>
        <p:nvPr/>
      </p:nvGrpSpPr>
      <p:grpSpPr>
        <a:xfrm>
          <a:off x="0" y="0"/>
          <a:ext cx="0" cy="0"/>
          <a:chOff x="0" y="0"/>
          <a:chExt cx="0" cy="0"/>
        </a:xfrm>
      </p:grpSpPr>
      <p:sp>
        <p:nvSpPr>
          <p:cNvPr id="146" name="Google Shape;146;p4"/>
          <p:cNvSpPr/>
          <p:nvPr/>
        </p:nvSpPr>
        <p:spPr>
          <a:xfrm>
            <a:off x="341772" y="375712"/>
            <a:ext cx="6602825" cy="4262438"/>
          </a:xfrm>
          <a:custGeom>
            <a:rect b="b" l="l" r="r" t="t"/>
            <a:pathLst>
              <a:path extrusionOk="0" h="5683250" w="8803767">
                <a:moveTo>
                  <a:pt x="0" y="0"/>
                </a:moveTo>
                <a:lnTo>
                  <a:pt x="8803767" y="0"/>
                </a:lnTo>
                <a:lnTo>
                  <a:pt x="8803767" y="5683250"/>
                </a:lnTo>
                <a:lnTo>
                  <a:pt x="0" y="5683250"/>
                </a:lnTo>
                <a:close/>
              </a:path>
            </a:pathLst>
          </a:custGeom>
          <a:solidFill>
            <a:srgbClr val="65BAA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4"/>
          <p:cNvSpPr txBox="1"/>
          <p:nvPr/>
        </p:nvSpPr>
        <p:spPr>
          <a:xfrm>
            <a:off x="1067987" y="1592675"/>
            <a:ext cx="5150400" cy="1828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400"/>
              <a:buFont typeface="Arial"/>
              <a:buNone/>
            </a:pPr>
            <a:r>
              <a:rPr b="1" lang="en-US" sz="5400">
                <a:solidFill>
                  <a:srgbClr val="FFFFFF"/>
                </a:solidFill>
                <a:latin typeface="Arimo"/>
                <a:ea typeface="Arimo"/>
                <a:cs typeface="Arimo"/>
                <a:sym typeface="Arimo"/>
              </a:rPr>
              <a:t>¿Qué aprenderemos?</a:t>
            </a:r>
            <a:endParaRPr b="0" i="0" sz="1400" u="none" cap="none" strike="noStrike">
              <a:solidFill>
                <a:srgbClr val="000000"/>
              </a:solidFill>
              <a:latin typeface="Arial"/>
              <a:ea typeface="Arial"/>
              <a:cs typeface="Arial"/>
              <a:sym typeface="Arial"/>
            </a:endParaRPr>
          </a:p>
        </p:txBody>
      </p:sp>
      <p:sp>
        <p:nvSpPr>
          <p:cNvPr id="148" name="Google Shape;148;p4"/>
          <p:cNvSpPr/>
          <p:nvPr/>
        </p:nvSpPr>
        <p:spPr>
          <a:xfrm>
            <a:off x="0" y="9782748"/>
            <a:ext cx="18288000" cy="504254"/>
          </a:xfrm>
          <a:custGeom>
            <a:rect b="b" l="l" r="r" t="t"/>
            <a:pathLst>
              <a:path extrusionOk="0" h="672338" w="24384000">
                <a:moveTo>
                  <a:pt x="0" y="0"/>
                </a:moveTo>
                <a:lnTo>
                  <a:pt x="24384000" y="0"/>
                </a:lnTo>
                <a:lnTo>
                  <a:pt x="24384000" y="672338"/>
                </a:lnTo>
                <a:lnTo>
                  <a:pt x="0" y="672338"/>
                </a:lnTo>
                <a:close/>
              </a:path>
            </a:pathLst>
          </a:cu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4"/>
          <p:cNvSpPr/>
          <p:nvPr/>
        </p:nvSpPr>
        <p:spPr>
          <a:xfrm>
            <a:off x="6639723" y="4346648"/>
            <a:ext cx="1847848" cy="1771650"/>
          </a:xfrm>
          <a:custGeom>
            <a:rect b="b" l="l" r="r" t="t"/>
            <a:pathLst>
              <a:path extrusionOk="0" h="1771650" w="1847848">
                <a:moveTo>
                  <a:pt x="0" y="0"/>
                </a:moveTo>
                <a:lnTo>
                  <a:pt x="1847848" y="0"/>
                </a:lnTo>
                <a:lnTo>
                  <a:pt x="1847848" y="1771650"/>
                </a:lnTo>
                <a:lnTo>
                  <a:pt x="0" y="1771650"/>
                </a:lnTo>
                <a:lnTo>
                  <a:pt x="0" y="0"/>
                </a:lnTo>
                <a:close/>
              </a:path>
            </a:pathLst>
          </a:custGeom>
          <a:blipFill rotWithShape="1">
            <a:blip r:embed="rId3">
              <a:alphaModFix/>
            </a:blip>
            <a:stretch>
              <a:fillRect b="-44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4"/>
          <p:cNvSpPr txBox="1"/>
          <p:nvPr/>
        </p:nvSpPr>
        <p:spPr>
          <a:xfrm>
            <a:off x="9034809" y="2799899"/>
            <a:ext cx="8221500" cy="5873700"/>
          </a:xfrm>
          <a:prstGeom prst="rect">
            <a:avLst/>
          </a:prstGeom>
          <a:noFill/>
          <a:ln>
            <a:noFill/>
          </a:ln>
        </p:spPr>
        <p:txBody>
          <a:bodyPr anchorCtr="0" anchor="t" bIns="0" lIns="0" spcFirstLastPara="1" rIns="0" wrap="square" tIns="0">
            <a:spAutoFit/>
          </a:bodyPr>
          <a:lstStyle/>
          <a:p>
            <a:pPr indent="-382903" lvl="1" marL="765810" marR="0" rtl="0" algn="l">
              <a:lnSpc>
                <a:spcPct val="120000"/>
              </a:lnSpc>
              <a:spcBef>
                <a:spcPts val="0"/>
              </a:spcBef>
              <a:spcAft>
                <a:spcPts val="0"/>
              </a:spcAft>
              <a:buClr>
                <a:srgbClr val="000000"/>
              </a:buClr>
              <a:buSzPts val="3600"/>
              <a:buFont typeface="Arial"/>
              <a:buChar char="•"/>
            </a:pPr>
            <a:r>
              <a:rPr lang="en-US" sz="3600">
                <a:latin typeface="Open Sans"/>
                <a:ea typeface="Open Sans"/>
                <a:cs typeface="Open Sans"/>
                <a:sym typeface="Open Sans"/>
              </a:rPr>
              <a:t>Entender qué son las capacidades de colaboración y por qué son importantes</a:t>
            </a:r>
            <a:endParaRPr sz="3600">
              <a:latin typeface="Open Sans"/>
              <a:ea typeface="Open Sans"/>
              <a:cs typeface="Open Sans"/>
              <a:sym typeface="Open Sans"/>
            </a:endParaRPr>
          </a:p>
          <a:p>
            <a:pPr indent="-457200" lvl="1" marL="914400" rtl="0" algn="l">
              <a:lnSpc>
                <a:spcPct val="120000"/>
              </a:lnSpc>
              <a:spcBef>
                <a:spcPts val="0"/>
              </a:spcBef>
              <a:spcAft>
                <a:spcPts val="0"/>
              </a:spcAft>
              <a:buSzPts val="3600"/>
              <a:buFont typeface="Open Sans"/>
              <a:buChar char="•"/>
            </a:pPr>
            <a:r>
              <a:rPr lang="en-US" sz="3600">
                <a:solidFill>
                  <a:schemeClr val="dk1"/>
                </a:solidFill>
                <a:latin typeface="Open Sans"/>
                <a:ea typeface="Open Sans"/>
                <a:cs typeface="Open Sans"/>
                <a:sym typeface="Open Sans"/>
              </a:rPr>
              <a:t>Conocer cómo las habilidades colaborativas ayudan a las Iniciativas Verdes</a:t>
            </a:r>
            <a:endParaRPr sz="3600">
              <a:solidFill>
                <a:schemeClr val="dk1"/>
              </a:solidFill>
              <a:latin typeface="Open Sans"/>
              <a:ea typeface="Open Sans"/>
              <a:cs typeface="Open Sans"/>
              <a:sym typeface="Open Sans"/>
            </a:endParaRPr>
          </a:p>
          <a:p>
            <a:pPr indent="-457200" lvl="1" marL="914400" rtl="0" algn="l">
              <a:lnSpc>
                <a:spcPct val="120000"/>
              </a:lnSpc>
              <a:spcBef>
                <a:spcPts val="0"/>
              </a:spcBef>
              <a:spcAft>
                <a:spcPts val="0"/>
              </a:spcAft>
              <a:buClr>
                <a:schemeClr val="dk1"/>
              </a:buClr>
              <a:buSzPts val="3600"/>
              <a:buFont typeface="Open Sans"/>
              <a:buChar char="•"/>
            </a:pPr>
            <a:r>
              <a:rPr lang="en-US" sz="3600">
                <a:solidFill>
                  <a:schemeClr val="dk1"/>
                </a:solidFill>
                <a:latin typeface="Open Sans"/>
                <a:ea typeface="Open Sans"/>
                <a:cs typeface="Open Sans"/>
                <a:sym typeface="Open Sans"/>
              </a:rPr>
              <a:t>Qué son las organizaciones de bases y cómo formar parte de ellas </a:t>
            </a:r>
            <a:endParaRPr sz="3600">
              <a:solidFill>
                <a:schemeClr val="dk1"/>
              </a:solidFill>
              <a:latin typeface="Open Sans"/>
              <a:ea typeface="Open Sans"/>
              <a:cs typeface="Open Sans"/>
              <a:sym typeface="Open Sans"/>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158" name="Shape 158"/>
        <p:cNvGrpSpPr/>
        <p:nvPr/>
      </p:nvGrpSpPr>
      <p:grpSpPr>
        <a:xfrm>
          <a:off x="0" y="0"/>
          <a:ext cx="0" cy="0"/>
          <a:chOff x="0" y="0"/>
          <a:chExt cx="0" cy="0"/>
        </a:xfrm>
      </p:grpSpPr>
      <p:sp>
        <p:nvSpPr>
          <p:cNvPr id="159" name="Google Shape;159;p8"/>
          <p:cNvSpPr/>
          <p:nvPr/>
        </p:nvSpPr>
        <p:spPr>
          <a:xfrm>
            <a:off x="298420" y="357715"/>
            <a:ext cx="17691160" cy="1384654"/>
          </a:xfrm>
          <a:custGeom>
            <a:rect b="b" l="l" r="r" t="t"/>
            <a:pathLst>
              <a:path extrusionOk="0" h="2675095" w="8803767">
                <a:moveTo>
                  <a:pt x="0" y="0"/>
                </a:moveTo>
                <a:lnTo>
                  <a:pt x="8803767" y="0"/>
                </a:lnTo>
                <a:lnTo>
                  <a:pt x="8803767" y="2675095"/>
                </a:lnTo>
                <a:lnTo>
                  <a:pt x="0" y="2675095"/>
                </a:lnTo>
                <a:close/>
              </a:path>
            </a:pathLst>
          </a:custGeom>
          <a:solidFill>
            <a:srgbClr val="65BAA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8"/>
          <p:cNvSpPr/>
          <p:nvPr/>
        </p:nvSpPr>
        <p:spPr>
          <a:xfrm>
            <a:off x="0" y="9782748"/>
            <a:ext cx="18288000" cy="504444"/>
          </a:xfrm>
          <a:custGeom>
            <a:rect b="b" l="l" r="r" t="t"/>
            <a:pathLst>
              <a:path extrusionOk="0" h="672592" w="24384000">
                <a:moveTo>
                  <a:pt x="0" y="0"/>
                </a:moveTo>
                <a:lnTo>
                  <a:pt x="24384000" y="0"/>
                </a:lnTo>
                <a:lnTo>
                  <a:pt x="24384000" y="672592"/>
                </a:lnTo>
                <a:lnTo>
                  <a:pt x="0" y="672592"/>
                </a:lnTo>
                <a:close/>
              </a:path>
            </a:pathLst>
          </a:cu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8"/>
          <p:cNvSpPr txBox="1"/>
          <p:nvPr/>
        </p:nvSpPr>
        <p:spPr>
          <a:xfrm>
            <a:off x="810200" y="2524396"/>
            <a:ext cx="14155500" cy="5181600"/>
          </a:xfrm>
          <a:prstGeom prst="rect">
            <a:avLst/>
          </a:prstGeom>
          <a:noFill/>
          <a:ln>
            <a:noFill/>
          </a:ln>
        </p:spPr>
        <p:txBody>
          <a:bodyPr anchorCtr="0" anchor="t" bIns="0" lIns="0" spcFirstLastPara="1" rIns="0" wrap="square" tIns="0">
            <a:spAutoFit/>
          </a:bodyPr>
          <a:lstStyle/>
          <a:p>
            <a:pPr indent="-457200" lvl="0" marL="457200" rtl="0" algn="l">
              <a:lnSpc>
                <a:spcPct val="167015"/>
              </a:lnSpc>
              <a:spcBef>
                <a:spcPts val="0"/>
              </a:spcBef>
              <a:spcAft>
                <a:spcPts val="0"/>
              </a:spcAft>
              <a:buClr>
                <a:srgbClr val="FFC000"/>
              </a:buClr>
              <a:buSzPts val="3600"/>
              <a:buFont typeface="Noto Sans Symbols"/>
              <a:buChar char="❖"/>
            </a:pPr>
            <a:r>
              <a:rPr lang="en-US" sz="3600">
                <a:latin typeface="Open Sans"/>
                <a:ea typeface="Open Sans"/>
                <a:cs typeface="Open Sans"/>
                <a:sym typeface="Open Sans"/>
              </a:rPr>
              <a:t>Trabajo en equipo o relaciones interpersonales. </a:t>
            </a:r>
            <a:endParaRPr sz="3600">
              <a:latin typeface="Open Sans"/>
              <a:ea typeface="Open Sans"/>
              <a:cs typeface="Open Sans"/>
              <a:sym typeface="Open Sans"/>
            </a:endParaRPr>
          </a:p>
          <a:p>
            <a:pPr indent="-457200" lvl="0" marL="457200" rtl="0" algn="l">
              <a:lnSpc>
                <a:spcPct val="167015"/>
              </a:lnSpc>
              <a:spcBef>
                <a:spcPts val="0"/>
              </a:spcBef>
              <a:spcAft>
                <a:spcPts val="0"/>
              </a:spcAft>
              <a:buClr>
                <a:srgbClr val="FFC000"/>
              </a:buClr>
              <a:buSzPts val="3600"/>
              <a:buFont typeface="Noto Sans Symbols"/>
              <a:buChar char="❖"/>
            </a:pPr>
            <a:r>
              <a:rPr lang="en-US" sz="3600">
                <a:latin typeface="Open Sans"/>
                <a:ea typeface="Open Sans"/>
                <a:cs typeface="Open Sans"/>
                <a:sym typeface="Open Sans"/>
              </a:rPr>
              <a:t>Significa construir una relación con el equipo, resolver conflictos y crear un entorno de trabajo eficaz en el que todos se sientan incluidos y respetados mientras trabajan para lograr un objetivo común. </a:t>
            </a:r>
            <a:endParaRPr sz="3600">
              <a:latin typeface="Open Sans"/>
              <a:ea typeface="Open Sans"/>
              <a:cs typeface="Open Sans"/>
              <a:sym typeface="Open Sans"/>
            </a:endParaRPr>
          </a:p>
          <a:p>
            <a:pPr indent="-457200" lvl="0" marL="457200" rtl="0" algn="l">
              <a:lnSpc>
                <a:spcPct val="167015"/>
              </a:lnSpc>
              <a:spcBef>
                <a:spcPts val="0"/>
              </a:spcBef>
              <a:spcAft>
                <a:spcPts val="0"/>
              </a:spcAft>
              <a:buClr>
                <a:srgbClr val="FFC000"/>
              </a:buClr>
              <a:buSzPts val="3600"/>
              <a:buFont typeface="Noto Sans Symbols"/>
              <a:buChar char="❖"/>
            </a:pPr>
            <a:r>
              <a:rPr lang="en-US" sz="3600">
                <a:latin typeface="Open Sans"/>
                <a:ea typeface="Open Sans"/>
                <a:cs typeface="Open Sans"/>
                <a:sym typeface="Open Sans"/>
              </a:rPr>
              <a:t>Esencial en la mayoría de los entornos sociales.</a:t>
            </a:r>
            <a:endParaRPr sz="3600">
              <a:latin typeface="Open Sans"/>
              <a:ea typeface="Open Sans"/>
              <a:cs typeface="Open Sans"/>
              <a:sym typeface="Open Sans"/>
            </a:endParaRPr>
          </a:p>
        </p:txBody>
      </p:sp>
      <p:sp>
        <p:nvSpPr>
          <p:cNvPr id="162" name="Google Shape;162;p8"/>
          <p:cNvSpPr/>
          <p:nvPr/>
        </p:nvSpPr>
        <p:spPr>
          <a:xfrm>
            <a:off x="15629952" y="3280320"/>
            <a:ext cx="1847848" cy="1771650"/>
          </a:xfrm>
          <a:custGeom>
            <a:rect b="b" l="l" r="r" t="t"/>
            <a:pathLst>
              <a:path extrusionOk="0" h="1771650" w="1847848">
                <a:moveTo>
                  <a:pt x="0" y="0"/>
                </a:moveTo>
                <a:lnTo>
                  <a:pt x="1847848" y="0"/>
                </a:lnTo>
                <a:lnTo>
                  <a:pt x="1847848" y="1771650"/>
                </a:lnTo>
                <a:lnTo>
                  <a:pt x="0" y="1771650"/>
                </a:lnTo>
                <a:lnTo>
                  <a:pt x="0" y="0"/>
                </a:lnTo>
                <a:close/>
              </a:path>
            </a:pathLst>
          </a:custGeom>
          <a:blipFill rotWithShape="1">
            <a:blip r:embed="rId3">
              <a:alphaModFix/>
            </a:blip>
            <a:stretch>
              <a:fillRect b="-44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8"/>
          <p:cNvSpPr txBox="1"/>
          <p:nvPr/>
        </p:nvSpPr>
        <p:spPr>
          <a:xfrm>
            <a:off x="892200" y="626000"/>
            <a:ext cx="16901100" cy="8481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Clr>
                <a:srgbClr val="000000"/>
              </a:buClr>
              <a:buSzPts val="5509"/>
              <a:buFont typeface="Arial"/>
              <a:buNone/>
            </a:pPr>
            <a:r>
              <a:rPr b="1" lang="en-US" sz="5509">
                <a:latin typeface="Open Sans"/>
                <a:ea typeface="Open Sans"/>
                <a:cs typeface="Open Sans"/>
                <a:sym typeface="Open Sans"/>
              </a:rPr>
              <a:t>¿Qué son las habilidades de colaboración?</a:t>
            </a:r>
            <a:endParaRPr b="0" i="0" sz="1400" u="none" cap="none" strike="noStrike">
              <a:solidFill>
                <a:srgbClr val="000000"/>
              </a:solidFill>
              <a:latin typeface="Arial"/>
              <a:ea typeface="Arial"/>
              <a:cs typeface="Arial"/>
              <a:sym typeface="Arial"/>
            </a:endParaRP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171" name="Shape 171"/>
        <p:cNvGrpSpPr/>
        <p:nvPr/>
      </p:nvGrpSpPr>
      <p:grpSpPr>
        <a:xfrm>
          <a:off x="0" y="0"/>
          <a:ext cx="0" cy="0"/>
          <a:chOff x="0" y="0"/>
          <a:chExt cx="0" cy="0"/>
        </a:xfrm>
      </p:grpSpPr>
      <p:sp>
        <p:nvSpPr>
          <p:cNvPr id="172" name="Google Shape;172;p34"/>
          <p:cNvSpPr/>
          <p:nvPr/>
        </p:nvSpPr>
        <p:spPr>
          <a:xfrm>
            <a:off x="298420" y="357715"/>
            <a:ext cx="17691160" cy="1384654"/>
          </a:xfrm>
          <a:custGeom>
            <a:rect b="b" l="l" r="r" t="t"/>
            <a:pathLst>
              <a:path extrusionOk="0" h="2675095" w="8803767">
                <a:moveTo>
                  <a:pt x="0" y="0"/>
                </a:moveTo>
                <a:lnTo>
                  <a:pt x="8803767" y="0"/>
                </a:lnTo>
                <a:lnTo>
                  <a:pt x="8803767" y="2675095"/>
                </a:lnTo>
                <a:lnTo>
                  <a:pt x="0" y="2675095"/>
                </a:lnTo>
                <a:close/>
              </a:path>
            </a:pathLst>
          </a:custGeom>
          <a:solidFill>
            <a:srgbClr val="65BAA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34"/>
          <p:cNvSpPr/>
          <p:nvPr/>
        </p:nvSpPr>
        <p:spPr>
          <a:xfrm>
            <a:off x="0" y="9782748"/>
            <a:ext cx="18288000" cy="504444"/>
          </a:xfrm>
          <a:custGeom>
            <a:rect b="b" l="l" r="r" t="t"/>
            <a:pathLst>
              <a:path extrusionOk="0" h="672592" w="24384000">
                <a:moveTo>
                  <a:pt x="0" y="0"/>
                </a:moveTo>
                <a:lnTo>
                  <a:pt x="24384000" y="0"/>
                </a:lnTo>
                <a:lnTo>
                  <a:pt x="24384000" y="672592"/>
                </a:lnTo>
                <a:lnTo>
                  <a:pt x="0" y="672592"/>
                </a:lnTo>
                <a:close/>
              </a:path>
            </a:pathLst>
          </a:cu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34"/>
          <p:cNvSpPr txBox="1"/>
          <p:nvPr/>
        </p:nvSpPr>
        <p:spPr>
          <a:xfrm>
            <a:off x="843875" y="2629733"/>
            <a:ext cx="10695900" cy="5181600"/>
          </a:xfrm>
          <a:prstGeom prst="rect">
            <a:avLst/>
          </a:prstGeom>
          <a:noFill/>
          <a:ln>
            <a:noFill/>
          </a:ln>
        </p:spPr>
        <p:txBody>
          <a:bodyPr anchorCtr="0" anchor="t" bIns="0" lIns="0" spcFirstLastPara="1" rIns="0" wrap="square" tIns="0">
            <a:spAutoFit/>
          </a:bodyPr>
          <a:lstStyle/>
          <a:p>
            <a:pPr indent="-457200" lvl="0" marL="457200" rtl="0" algn="l">
              <a:lnSpc>
                <a:spcPct val="167015"/>
              </a:lnSpc>
              <a:spcBef>
                <a:spcPts val="0"/>
              </a:spcBef>
              <a:spcAft>
                <a:spcPts val="0"/>
              </a:spcAft>
              <a:buClr>
                <a:srgbClr val="FFC000"/>
              </a:buClr>
              <a:buSzPts val="3600"/>
              <a:buFont typeface="Noto Sans Symbols"/>
              <a:buChar char="❖"/>
            </a:pPr>
            <a:r>
              <a:rPr lang="en-US" sz="3600">
                <a:latin typeface="Open Sans"/>
                <a:ea typeface="Open Sans"/>
                <a:cs typeface="Open Sans"/>
                <a:sym typeface="Open Sans"/>
              </a:rPr>
              <a:t>Comunicación eficaz</a:t>
            </a:r>
            <a:endParaRPr sz="3600">
              <a:latin typeface="Open Sans"/>
              <a:ea typeface="Open Sans"/>
              <a:cs typeface="Open Sans"/>
              <a:sym typeface="Open Sans"/>
            </a:endParaRPr>
          </a:p>
          <a:p>
            <a:pPr indent="-457200" lvl="0" marL="457200" rtl="0" algn="l">
              <a:lnSpc>
                <a:spcPct val="167015"/>
              </a:lnSpc>
              <a:spcBef>
                <a:spcPts val="0"/>
              </a:spcBef>
              <a:spcAft>
                <a:spcPts val="0"/>
              </a:spcAft>
              <a:buClr>
                <a:srgbClr val="FFC000"/>
              </a:buClr>
              <a:buSzPts val="3600"/>
              <a:buFont typeface="Noto Sans Symbols"/>
              <a:buChar char="❖"/>
            </a:pPr>
            <a:r>
              <a:rPr lang="en-US" sz="3600">
                <a:latin typeface="Open Sans"/>
                <a:ea typeface="Open Sans"/>
                <a:cs typeface="Open Sans"/>
                <a:sym typeface="Open Sans"/>
              </a:rPr>
              <a:t>Resolución de problemas y conflictos</a:t>
            </a:r>
            <a:endParaRPr sz="3600">
              <a:latin typeface="Open Sans"/>
              <a:ea typeface="Open Sans"/>
              <a:cs typeface="Open Sans"/>
              <a:sym typeface="Open Sans"/>
            </a:endParaRPr>
          </a:p>
          <a:p>
            <a:pPr indent="-457200" lvl="0" marL="457200" rtl="0" algn="l">
              <a:lnSpc>
                <a:spcPct val="167015"/>
              </a:lnSpc>
              <a:spcBef>
                <a:spcPts val="0"/>
              </a:spcBef>
              <a:spcAft>
                <a:spcPts val="0"/>
              </a:spcAft>
              <a:buClr>
                <a:srgbClr val="FFC000"/>
              </a:buClr>
              <a:buSzPts val="3600"/>
              <a:buFont typeface="Noto Sans Symbols"/>
              <a:buChar char="❖"/>
            </a:pPr>
            <a:r>
              <a:rPr lang="en-US" sz="3600">
                <a:latin typeface="Open Sans"/>
                <a:ea typeface="Open Sans"/>
                <a:cs typeface="Open Sans"/>
                <a:sym typeface="Open Sans"/>
              </a:rPr>
              <a:t>Trabajo en equipo</a:t>
            </a:r>
            <a:endParaRPr sz="3600">
              <a:latin typeface="Open Sans"/>
              <a:ea typeface="Open Sans"/>
              <a:cs typeface="Open Sans"/>
              <a:sym typeface="Open Sans"/>
            </a:endParaRPr>
          </a:p>
          <a:p>
            <a:pPr indent="-457200" lvl="0" marL="457200" rtl="0" algn="l">
              <a:lnSpc>
                <a:spcPct val="167015"/>
              </a:lnSpc>
              <a:spcBef>
                <a:spcPts val="0"/>
              </a:spcBef>
              <a:spcAft>
                <a:spcPts val="0"/>
              </a:spcAft>
              <a:buClr>
                <a:srgbClr val="FFC000"/>
              </a:buClr>
              <a:buSzPts val="3600"/>
              <a:buFont typeface="Noto Sans Symbols"/>
              <a:buChar char="❖"/>
            </a:pPr>
            <a:r>
              <a:rPr lang="en-US" sz="3600">
                <a:latin typeface="Open Sans"/>
                <a:ea typeface="Open Sans"/>
                <a:cs typeface="Open Sans"/>
                <a:sym typeface="Open Sans"/>
              </a:rPr>
              <a:t>Flexibilidad y mentalidad abierta</a:t>
            </a:r>
            <a:endParaRPr sz="3600">
              <a:latin typeface="Open Sans"/>
              <a:ea typeface="Open Sans"/>
              <a:cs typeface="Open Sans"/>
              <a:sym typeface="Open Sans"/>
            </a:endParaRPr>
          </a:p>
          <a:p>
            <a:pPr indent="-457200" lvl="0" marL="457200" rtl="0" algn="l">
              <a:lnSpc>
                <a:spcPct val="167015"/>
              </a:lnSpc>
              <a:spcBef>
                <a:spcPts val="0"/>
              </a:spcBef>
              <a:spcAft>
                <a:spcPts val="0"/>
              </a:spcAft>
              <a:buClr>
                <a:srgbClr val="FFC000"/>
              </a:buClr>
              <a:buSzPts val="3600"/>
              <a:buFont typeface="Noto Sans Symbols"/>
              <a:buChar char="❖"/>
            </a:pPr>
            <a:r>
              <a:rPr lang="en-US" sz="3600">
                <a:latin typeface="Open Sans"/>
                <a:ea typeface="Open Sans"/>
                <a:cs typeface="Open Sans"/>
                <a:sym typeface="Open Sans"/>
              </a:rPr>
              <a:t>Responsabilidad y fiabilidad </a:t>
            </a:r>
            <a:endParaRPr sz="3600">
              <a:latin typeface="Open Sans"/>
              <a:ea typeface="Open Sans"/>
              <a:cs typeface="Open Sans"/>
              <a:sym typeface="Open Sans"/>
            </a:endParaRPr>
          </a:p>
          <a:p>
            <a:pPr indent="-457200" lvl="0" marL="457200" rtl="0" algn="l">
              <a:lnSpc>
                <a:spcPct val="167015"/>
              </a:lnSpc>
              <a:spcBef>
                <a:spcPts val="0"/>
              </a:spcBef>
              <a:spcAft>
                <a:spcPts val="0"/>
              </a:spcAft>
              <a:buClr>
                <a:srgbClr val="FFC000"/>
              </a:buClr>
              <a:buSzPts val="3600"/>
              <a:buFont typeface="Noto Sans Symbols"/>
              <a:buChar char="❖"/>
            </a:pPr>
            <a:r>
              <a:rPr lang="en-US" sz="3600">
                <a:latin typeface="Open Sans"/>
                <a:ea typeface="Open Sans"/>
                <a:cs typeface="Open Sans"/>
                <a:sym typeface="Open Sans"/>
              </a:rPr>
              <a:t>Empatía</a:t>
            </a:r>
            <a:endParaRPr sz="3600">
              <a:latin typeface="Open Sans"/>
              <a:ea typeface="Open Sans"/>
              <a:cs typeface="Open Sans"/>
              <a:sym typeface="Open Sans"/>
            </a:endParaRPr>
          </a:p>
        </p:txBody>
      </p:sp>
      <p:sp>
        <p:nvSpPr>
          <p:cNvPr id="175" name="Google Shape;175;p34"/>
          <p:cNvSpPr txBox="1"/>
          <p:nvPr/>
        </p:nvSpPr>
        <p:spPr>
          <a:xfrm>
            <a:off x="602850" y="626000"/>
            <a:ext cx="16918200" cy="8481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Clr>
                <a:srgbClr val="000000"/>
              </a:buClr>
              <a:buSzPts val="5509"/>
              <a:buFont typeface="Arial"/>
              <a:buNone/>
            </a:pPr>
            <a:r>
              <a:rPr b="1" lang="en-US" sz="5509">
                <a:latin typeface="Open Sans"/>
                <a:ea typeface="Open Sans"/>
                <a:cs typeface="Open Sans"/>
                <a:sym typeface="Open Sans"/>
              </a:rPr>
              <a:t>Competencias en habilidades de colaboración</a:t>
            </a:r>
            <a:endParaRPr b="0" i="0" sz="1400" u="none" cap="none" strike="noStrike">
              <a:solidFill>
                <a:srgbClr val="000000"/>
              </a:solidFill>
              <a:latin typeface="Arial"/>
              <a:ea typeface="Arial"/>
              <a:cs typeface="Arial"/>
              <a:sym typeface="Arial"/>
            </a:endParaRPr>
          </a:p>
        </p:txBody>
      </p:sp>
      <p:pic>
        <p:nvPicPr>
          <p:cNvPr descr="Colleagues huddle" id="176" name="Google Shape;176;p34"/>
          <p:cNvPicPr preferRelativeResize="0"/>
          <p:nvPr/>
        </p:nvPicPr>
        <p:blipFill rotWithShape="1">
          <a:blip r:embed="rId3">
            <a:alphaModFix/>
          </a:blip>
          <a:srcRect b="0" l="0" r="0" t="0"/>
          <a:stretch/>
        </p:blipFill>
        <p:spPr>
          <a:xfrm>
            <a:off x="10448240" y="2629720"/>
            <a:ext cx="7541340" cy="5027560"/>
          </a:xfrm>
          <a:prstGeom prst="rect">
            <a:avLst/>
          </a:prstGeom>
          <a:noFill/>
          <a:ln>
            <a:noFill/>
          </a:ln>
        </p:spPr>
      </p:pic>
      <p:sp>
        <p:nvSpPr>
          <p:cNvPr id="177" name="Google Shape;177;p34"/>
          <p:cNvSpPr/>
          <p:nvPr/>
        </p:nvSpPr>
        <p:spPr>
          <a:xfrm>
            <a:off x="16898033" y="6565733"/>
            <a:ext cx="1091547" cy="1091547"/>
          </a:xfrm>
          <a:custGeom>
            <a:rect b="b" l="l" r="r" t="t"/>
            <a:pathLst>
              <a:path extrusionOk="0" h="1091547" w="1091547">
                <a:moveTo>
                  <a:pt x="0" y="0"/>
                </a:moveTo>
                <a:lnTo>
                  <a:pt x="1091547" y="0"/>
                </a:lnTo>
                <a:lnTo>
                  <a:pt x="1091547" y="1091546"/>
                </a:lnTo>
                <a:lnTo>
                  <a:pt x="0" y="10915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34"/>
          <p:cNvSpPr/>
          <p:nvPr/>
        </p:nvSpPr>
        <p:spPr>
          <a:xfrm rot="10800000">
            <a:off x="10448240" y="2629720"/>
            <a:ext cx="1091547" cy="1091547"/>
          </a:xfrm>
          <a:custGeom>
            <a:rect b="b" l="l" r="r" t="t"/>
            <a:pathLst>
              <a:path extrusionOk="0" h="1091547" w="1091547">
                <a:moveTo>
                  <a:pt x="0" y="0"/>
                </a:moveTo>
                <a:lnTo>
                  <a:pt x="1091547" y="0"/>
                </a:lnTo>
                <a:lnTo>
                  <a:pt x="1091547" y="1091546"/>
                </a:lnTo>
                <a:lnTo>
                  <a:pt x="0" y="10915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182" name="Shape 182"/>
        <p:cNvGrpSpPr/>
        <p:nvPr/>
      </p:nvGrpSpPr>
      <p:grpSpPr>
        <a:xfrm>
          <a:off x="0" y="0"/>
          <a:ext cx="0" cy="0"/>
          <a:chOff x="0" y="0"/>
          <a:chExt cx="0" cy="0"/>
        </a:xfrm>
      </p:grpSpPr>
      <p:sp>
        <p:nvSpPr>
          <p:cNvPr id="183" name="Google Shape;183;p35"/>
          <p:cNvSpPr/>
          <p:nvPr/>
        </p:nvSpPr>
        <p:spPr>
          <a:xfrm rot="-3804574">
            <a:off x="9363027" y="-6529859"/>
            <a:ext cx="11728294" cy="14053511"/>
          </a:xfrm>
          <a:custGeom>
            <a:rect b="b" l="l" r="r" t="t"/>
            <a:pathLst>
              <a:path extrusionOk="0" h="14053511" w="11728294">
                <a:moveTo>
                  <a:pt x="0" y="0"/>
                </a:moveTo>
                <a:lnTo>
                  <a:pt x="11728294" y="0"/>
                </a:lnTo>
                <a:lnTo>
                  <a:pt x="11728294" y="14053511"/>
                </a:lnTo>
                <a:lnTo>
                  <a:pt x="0" y="1405351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 name="Google Shape;184;p35"/>
          <p:cNvSpPr/>
          <p:nvPr/>
        </p:nvSpPr>
        <p:spPr>
          <a:xfrm>
            <a:off x="-1026671" y="1976772"/>
            <a:ext cx="10780403" cy="5194049"/>
          </a:xfrm>
          <a:custGeom>
            <a:rect b="b" l="l" r="r" t="t"/>
            <a:pathLst>
              <a:path extrusionOk="0" h="3751665" w="10780403">
                <a:moveTo>
                  <a:pt x="0" y="0"/>
                </a:moveTo>
                <a:lnTo>
                  <a:pt x="10780402" y="0"/>
                </a:lnTo>
                <a:lnTo>
                  <a:pt x="10780402" y="3751665"/>
                </a:lnTo>
                <a:lnTo>
                  <a:pt x="0" y="375166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35"/>
          <p:cNvSpPr txBox="1"/>
          <p:nvPr/>
        </p:nvSpPr>
        <p:spPr>
          <a:xfrm>
            <a:off x="1225101" y="3158425"/>
            <a:ext cx="8528700" cy="3374700"/>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Clr>
                <a:srgbClr val="000000"/>
              </a:buClr>
              <a:buSzPts val="6449"/>
              <a:buFont typeface="Arial"/>
              <a:buNone/>
            </a:pPr>
            <a:r>
              <a:rPr b="1" lang="en-US" sz="6449">
                <a:solidFill>
                  <a:srgbClr val="FFFFFF"/>
                </a:solidFill>
                <a:latin typeface="Arimo"/>
                <a:ea typeface="Arimo"/>
                <a:cs typeface="Arimo"/>
                <a:sym typeface="Arimo"/>
              </a:rPr>
              <a:t>Capacidades de colaboración e iniciativas ecológicas</a:t>
            </a:r>
            <a:endParaRPr b="0" i="0" sz="1400" u="none" cap="none" strike="noStrike">
              <a:solidFill>
                <a:srgbClr val="000000"/>
              </a:solidFill>
              <a:latin typeface="Arial"/>
              <a:ea typeface="Arial"/>
              <a:cs typeface="Arial"/>
              <a:sym typeface="Arial"/>
            </a:endParaRPr>
          </a:p>
        </p:txBody>
      </p:sp>
      <p:pic>
        <p:nvPicPr>
          <p:cNvPr descr="A green silhouette of trees and birds&#10;&#10;Description automatically generated" id="186" name="Google Shape;186;p35"/>
          <p:cNvPicPr preferRelativeResize="0"/>
          <p:nvPr/>
        </p:nvPicPr>
        <p:blipFill rotWithShape="1">
          <a:blip r:embed="rId5">
            <a:alphaModFix/>
          </a:blip>
          <a:srcRect b="0" l="0" r="0" t="0"/>
          <a:stretch/>
        </p:blipFill>
        <p:spPr>
          <a:xfrm>
            <a:off x="12949194" y="1347764"/>
            <a:ext cx="4876800" cy="4876800"/>
          </a:xfrm>
          <a:prstGeom prst="rect">
            <a:avLst/>
          </a:prstGeom>
          <a:noFill/>
          <a:ln>
            <a:noFill/>
          </a:ln>
        </p:spPr>
      </p:pic>
      <p:sp>
        <p:nvSpPr>
          <p:cNvPr id="187" name="Google Shape;187;p35"/>
          <p:cNvSpPr txBox="1"/>
          <p:nvPr/>
        </p:nvSpPr>
        <p:spPr>
          <a:xfrm>
            <a:off x="13042231" y="5993732"/>
            <a:ext cx="48768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6">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7">
                  <a:extLst>
                    <a:ext uri="{A12FA001-AC4F-418D-AE19-62706E023703}">
                      <ahyp:hlinkClr val="tx"/>
                    </a:ext>
                  </a:extLst>
                </a:hlinkClick>
              </a:rPr>
              <a:t>CC BY-NC</a:t>
            </a:r>
            <a:endParaRPr b="0" i="0" sz="9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195" name="Shape 195"/>
        <p:cNvGrpSpPr/>
        <p:nvPr/>
      </p:nvGrpSpPr>
      <p:grpSpPr>
        <a:xfrm>
          <a:off x="0" y="0"/>
          <a:ext cx="0" cy="0"/>
          <a:chOff x="0" y="0"/>
          <a:chExt cx="0" cy="0"/>
        </a:xfrm>
      </p:grpSpPr>
      <p:sp>
        <p:nvSpPr>
          <p:cNvPr id="196" name="Google Shape;196;p36"/>
          <p:cNvSpPr/>
          <p:nvPr/>
        </p:nvSpPr>
        <p:spPr>
          <a:xfrm>
            <a:off x="298420" y="437360"/>
            <a:ext cx="17691160" cy="1384654"/>
          </a:xfrm>
          <a:custGeom>
            <a:rect b="b" l="l" r="r" t="t"/>
            <a:pathLst>
              <a:path extrusionOk="0" h="2675095" w="8803767">
                <a:moveTo>
                  <a:pt x="0" y="0"/>
                </a:moveTo>
                <a:lnTo>
                  <a:pt x="8803767" y="0"/>
                </a:lnTo>
                <a:lnTo>
                  <a:pt x="8803767" y="2675095"/>
                </a:lnTo>
                <a:lnTo>
                  <a:pt x="0" y="2675095"/>
                </a:lnTo>
                <a:close/>
              </a:path>
            </a:pathLst>
          </a:custGeom>
          <a:solidFill>
            <a:srgbClr val="65BAA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36"/>
          <p:cNvSpPr/>
          <p:nvPr/>
        </p:nvSpPr>
        <p:spPr>
          <a:xfrm>
            <a:off x="0" y="9782748"/>
            <a:ext cx="18288000" cy="504444"/>
          </a:xfrm>
          <a:custGeom>
            <a:rect b="b" l="l" r="r" t="t"/>
            <a:pathLst>
              <a:path extrusionOk="0" h="672592" w="24384000">
                <a:moveTo>
                  <a:pt x="0" y="0"/>
                </a:moveTo>
                <a:lnTo>
                  <a:pt x="24384000" y="0"/>
                </a:lnTo>
                <a:lnTo>
                  <a:pt x="24384000" y="672592"/>
                </a:lnTo>
                <a:lnTo>
                  <a:pt x="0" y="672592"/>
                </a:lnTo>
                <a:close/>
              </a:path>
            </a:pathLst>
          </a:cu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36"/>
          <p:cNvSpPr txBox="1"/>
          <p:nvPr/>
        </p:nvSpPr>
        <p:spPr>
          <a:xfrm>
            <a:off x="688280" y="2412072"/>
            <a:ext cx="10802700" cy="7032300"/>
          </a:xfrm>
          <a:prstGeom prst="rect">
            <a:avLst/>
          </a:prstGeom>
          <a:noFill/>
          <a:ln>
            <a:noFill/>
          </a:ln>
        </p:spPr>
        <p:txBody>
          <a:bodyPr anchorCtr="0" anchor="t" bIns="0" lIns="0" spcFirstLastPara="1" rIns="0" wrap="square" tIns="0">
            <a:spAutoFit/>
          </a:bodyPr>
          <a:lstStyle/>
          <a:p>
            <a:pPr indent="-457200" lvl="0" marL="457200" rtl="0" algn="l">
              <a:lnSpc>
                <a:spcPct val="167015"/>
              </a:lnSpc>
              <a:spcBef>
                <a:spcPts val="0"/>
              </a:spcBef>
              <a:spcAft>
                <a:spcPts val="0"/>
              </a:spcAft>
              <a:buClr>
                <a:srgbClr val="FFC000"/>
              </a:buClr>
              <a:buSzPts val="3600"/>
              <a:buFont typeface="Noto Sans Symbols"/>
              <a:buChar char="❖"/>
            </a:pPr>
            <a:r>
              <a:rPr lang="en-US" sz="3600">
                <a:latin typeface="Open Sans"/>
                <a:ea typeface="Open Sans"/>
                <a:cs typeface="Open Sans"/>
                <a:sym typeface="Open Sans"/>
              </a:rPr>
              <a:t>Las iniciativas ecológicas reúnen a distintas personas bajo un paraguas común: el deseo de conservar y proteger la naturaleza y la biodiversidad. Este es su objetivo común general. </a:t>
            </a:r>
            <a:endParaRPr sz="3600">
              <a:latin typeface="Open Sans"/>
              <a:ea typeface="Open Sans"/>
              <a:cs typeface="Open Sans"/>
              <a:sym typeface="Open Sans"/>
            </a:endParaRPr>
          </a:p>
          <a:p>
            <a:pPr indent="-457200" lvl="0" marL="457200" rtl="0" algn="l">
              <a:lnSpc>
                <a:spcPct val="167015"/>
              </a:lnSpc>
              <a:spcBef>
                <a:spcPts val="0"/>
              </a:spcBef>
              <a:spcAft>
                <a:spcPts val="0"/>
              </a:spcAft>
              <a:buClr>
                <a:srgbClr val="FFC000"/>
              </a:buClr>
              <a:buSzPts val="3600"/>
              <a:buFont typeface="Noto Sans Symbols"/>
              <a:buChar char="❖"/>
            </a:pPr>
            <a:r>
              <a:rPr lang="en-US" sz="3600">
                <a:latin typeface="Open Sans"/>
                <a:ea typeface="Open Sans"/>
                <a:cs typeface="Open Sans"/>
                <a:sym typeface="Open Sans"/>
              </a:rPr>
              <a:t>Para tener éxito, es necesario un trabajo constructivo y eficaz entre las distintas partes interesadas.</a:t>
            </a:r>
            <a:endParaRPr sz="3600">
              <a:latin typeface="Open Sans"/>
              <a:ea typeface="Open Sans"/>
              <a:cs typeface="Open Sans"/>
              <a:sym typeface="Open Sans"/>
            </a:endParaRPr>
          </a:p>
        </p:txBody>
      </p:sp>
      <p:sp>
        <p:nvSpPr>
          <p:cNvPr id="199" name="Google Shape;199;p36"/>
          <p:cNvSpPr txBox="1"/>
          <p:nvPr/>
        </p:nvSpPr>
        <p:spPr>
          <a:xfrm>
            <a:off x="483000" y="774938"/>
            <a:ext cx="17322000" cy="7095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Clr>
                <a:srgbClr val="000000"/>
              </a:buClr>
              <a:buSzPts val="5509"/>
              <a:buFont typeface="Arial"/>
              <a:buNone/>
            </a:pPr>
            <a:r>
              <a:rPr b="1" lang="en-US" sz="4609">
                <a:latin typeface="Open Sans"/>
                <a:ea typeface="Open Sans"/>
                <a:cs typeface="Open Sans"/>
                <a:sym typeface="Open Sans"/>
              </a:rPr>
              <a:t>Objetivos y estrategias de las iniciativas ecológicas locales</a:t>
            </a:r>
            <a:endParaRPr b="0" i="0" sz="500" u="none" cap="none" strike="noStrike">
              <a:solidFill>
                <a:srgbClr val="000000"/>
              </a:solidFill>
              <a:latin typeface="Arial"/>
              <a:ea typeface="Arial"/>
              <a:cs typeface="Arial"/>
              <a:sym typeface="Arial"/>
            </a:endParaRPr>
          </a:p>
        </p:txBody>
      </p:sp>
      <p:pic>
        <p:nvPicPr>
          <p:cNvPr descr="Group with solid fill" id="200" name="Google Shape;200;p36"/>
          <p:cNvPicPr preferRelativeResize="0"/>
          <p:nvPr/>
        </p:nvPicPr>
        <p:blipFill rotWithShape="1">
          <a:blip r:embed="rId3">
            <a:alphaModFix/>
          </a:blip>
          <a:srcRect b="0" l="0" r="0" t="0"/>
          <a:stretch/>
        </p:blipFill>
        <p:spPr>
          <a:xfrm>
            <a:off x="13561120" y="5602761"/>
            <a:ext cx="3916680" cy="3916680"/>
          </a:xfrm>
          <a:prstGeom prst="rect">
            <a:avLst/>
          </a:prstGeom>
          <a:noFill/>
          <a:ln>
            <a:noFill/>
          </a:ln>
        </p:spPr>
      </p:pic>
      <p:pic>
        <p:nvPicPr>
          <p:cNvPr descr="Umbrella with solid fill" id="201" name="Google Shape;201;p36"/>
          <p:cNvPicPr preferRelativeResize="0"/>
          <p:nvPr/>
        </p:nvPicPr>
        <p:blipFill rotWithShape="1">
          <a:blip r:embed="rId4">
            <a:alphaModFix/>
          </a:blip>
          <a:srcRect b="36223" l="0" r="0" t="0"/>
          <a:stretch/>
        </p:blipFill>
        <p:spPr>
          <a:xfrm>
            <a:off x="13172500" y="3422387"/>
            <a:ext cx="4693920" cy="2993653"/>
          </a:xfrm>
          <a:prstGeom prst="rect">
            <a:avLst/>
          </a:prstGeom>
          <a:noFill/>
          <a:ln>
            <a:noFill/>
          </a:ln>
        </p:spPr>
      </p:pic>
      <p:sp>
        <p:nvSpPr>
          <p:cNvPr id="202" name="Google Shape;202;p36"/>
          <p:cNvSpPr txBox="1"/>
          <p:nvPr/>
        </p:nvSpPr>
        <p:spPr>
          <a:xfrm>
            <a:off x="14040613" y="4107950"/>
            <a:ext cx="2957700" cy="9420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Clr>
                <a:srgbClr val="000000"/>
              </a:buClr>
              <a:buSzPts val="5509"/>
              <a:buFont typeface="Arial"/>
              <a:buNone/>
            </a:pPr>
            <a:r>
              <a:rPr b="1" lang="en-US" sz="1800">
                <a:latin typeface="Open Sans"/>
                <a:ea typeface="Open Sans"/>
                <a:cs typeface="Open Sans"/>
                <a:sym typeface="Open Sans"/>
              </a:rPr>
              <a:t>Protección de la naturaleza y la biodiversidad</a:t>
            </a:r>
            <a:endParaRPr b="1" i="0" sz="100" u="none" cap="none" strike="noStrike">
              <a:solidFill>
                <a:srgbClr val="000000"/>
              </a:solidFill>
            </a:endParaRP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210" name="Shape 210"/>
        <p:cNvGrpSpPr/>
        <p:nvPr/>
      </p:nvGrpSpPr>
      <p:grpSpPr>
        <a:xfrm>
          <a:off x="0" y="0"/>
          <a:ext cx="0" cy="0"/>
          <a:chOff x="0" y="0"/>
          <a:chExt cx="0" cy="0"/>
        </a:xfrm>
      </p:grpSpPr>
      <p:sp>
        <p:nvSpPr>
          <p:cNvPr id="211" name="Google Shape;211;p5"/>
          <p:cNvSpPr txBox="1"/>
          <p:nvPr/>
        </p:nvSpPr>
        <p:spPr>
          <a:xfrm>
            <a:off x="1722120" y="3450729"/>
            <a:ext cx="5379720" cy="3385542"/>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125F64"/>
                </a:solidFill>
                <a:latin typeface="Arimo"/>
                <a:ea typeface="Arimo"/>
                <a:cs typeface="Arimo"/>
                <a:sym typeface="Arimo"/>
              </a:rPr>
              <a:t>Communication is one of the main keys to ensuring the success of green iniciatives!</a:t>
            </a:r>
            <a:endParaRPr b="1" i="0" sz="4400" u="none" cap="none" strike="noStrike">
              <a:solidFill>
                <a:srgbClr val="125F64"/>
              </a:solidFill>
              <a:latin typeface="Arimo"/>
              <a:ea typeface="Arimo"/>
              <a:cs typeface="Arimo"/>
              <a:sym typeface="Arimo"/>
            </a:endParaRPr>
          </a:p>
        </p:txBody>
      </p:sp>
      <p:sp>
        <p:nvSpPr>
          <p:cNvPr id="212" name="Google Shape;212;p5"/>
          <p:cNvSpPr/>
          <p:nvPr/>
        </p:nvSpPr>
        <p:spPr>
          <a:xfrm rot="5400000">
            <a:off x="6421977" y="5886199"/>
            <a:ext cx="1091545" cy="1077186"/>
          </a:xfrm>
          <a:custGeom>
            <a:rect b="b" l="l" r="r" t="t"/>
            <a:pathLst>
              <a:path extrusionOk="0" h="1077186" w="1091545">
                <a:moveTo>
                  <a:pt x="0" y="0"/>
                </a:moveTo>
                <a:lnTo>
                  <a:pt x="1091546" y="0"/>
                </a:lnTo>
                <a:lnTo>
                  <a:pt x="1091546" y="1077186"/>
                </a:lnTo>
                <a:lnTo>
                  <a:pt x="0" y="1077186"/>
                </a:lnTo>
                <a:lnTo>
                  <a:pt x="0" y="0"/>
                </a:lnTo>
                <a:close/>
              </a:path>
            </a:pathLst>
          </a:custGeom>
          <a:blipFill rotWithShape="1">
            <a:blip r:embed="rId3">
              <a:alphaModFix/>
            </a:blip>
            <a:stretch>
              <a:fillRect b="0" l="0" r="-9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5"/>
          <p:cNvSpPr/>
          <p:nvPr/>
        </p:nvSpPr>
        <p:spPr>
          <a:xfrm rot="-5400000">
            <a:off x="1310438" y="2912137"/>
            <a:ext cx="1091545" cy="1077186"/>
          </a:xfrm>
          <a:custGeom>
            <a:rect b="b" l="l" r="r" t="t"/>
            <a:pathLst>
              <a:path extrusionOk="0" h="1077186" w="1091545">
                <a:moveTo>
                  <a:pt x="0" y="0"/>
                </a:moveTo>
                <a:lnTo>
                  <a:pt x="1091546" y="0"/>
                </a:lnTo>
                <a:lnTo>
                  <a:pt x="1091546" y="1077186"/>
                </a:lnTo>
                <a:lnTo>
                  <a:pt x="0" y="1077186"/>
                </a:lnTo>
                <a:lnTo>
                  <a:pt x="0" y="0"/>
                </a:lnTo>
                <a:close/>
              </a:path>
            </a:pathLst>
          </a:custGeom>
          <a:blipFill rotWithShape="1">
            <a:blip r:embed="rId3">
              <a:alphaModFix/>
            </a:blip>
            <a:stretch>
              <a:fillRect b="0" l="0" r="-9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14" name="Google Shape;214;p5"/>
          <p:cNvPicPr preferRelativeResize="0"/>
          <p:nvPr/>
        </p:nvPicPr>
        <p:blipFill>
          <a:blip r:embed="rId4">
            <a:alphaModFix/>
          </a:blip>
          <a:stretch>
            <a:fillRect/>
          </a:stretch>
        </p:blipFill>
        <p:spPr>
          <a:xfrm>
            <a:off x="7960542" y="152400"/>
            <a:ext cx="9982200" cy="9982200"/>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