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Montserrat SemiBold"/>
      <p:regular r:id="rId17"/>
      <p:bold r:id="rId18"/>
      <p:italic r:id="rId19"/>
      <p:boldItalic r:id="rId20"/>
    </p:embeddedFont>
    <p:embeddedFont>
      <p:font typeface="Roboto"/>
      <p:regular r:id="rId21"/>
      <p:bold r:id="rId22"/>
      <p:italic r:id="rId23"/>
      <p:boldItalic r:id="rId24"/>
    </p:embeddedFont>
    <p:embeddedFont>
      <p:font typeface="Montserrat"/>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3" roundtripDataSignature="AMtx7mg/XB8iYKY3Ew3RqUk68VlJcmBr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regular.fntdata"/><Relationship Id="rId16" Type="http://schemas.openxmlformats.org/officeDocument/2006/relationships/slide" Target="slides/slide11.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9f528d38a5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g29f528d38a5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9f528d38a5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g29f528d38a5_0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9f528d38a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29f528d38a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9f528d38a5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g29f528d38a5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9f528d38a5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p>
        </p:txBody>
      </p:sp>
      <p:sp>
        <p:nvSpPr>
          <p:cNvPr id="183" name="Google Shape;183;g29f528d38a5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9f528d38a5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g29f528d38a5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9f528d38a5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29f528d38a5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11" name="Shape 11"/>
        <p:cNvGrpSpPr/>
        <p:nvPr/>
      </p:nvGrpSpPr>
      <p:grpSpPr>
        <a:xfrm>
          <a:off x="0" y="0"/>
          <a:ext cx="0" cy="0"/>
          <a:chOff x="0" y="0"/>
          <a:chExt cx="0" cy="0"/>
        </a:xfrm>
      </p:grpSpPr>
      <p:sp>
        <p:nvSpPr>
          <p:cNvPr id="12" name="Google Shape;12;p20"/>
          <p:cNvSpPr/>
          <p:nvPr>
            <p:ph idx="2" type="pic"/>
          </p:nvPr>
        </p:nvSpPr>
        <p:spPr>
          <a:xfrm>
            <a:off x="0" y="0"/>
            <a:ext cx="12192000" cy="6858000"/>
          </a:xfrm>
          <a:prstGeom prst="rect">
            <a:avLst/>
          </a:prstGeom>
          <a:solidFill>
            <a:schemeClr val="accen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5" name="Shape 65"/>
        <p:cNvGrpSpPr/>
        <p:nvPr/>
      </p:nvGrpSpPr>
      <p:grpSpPr>
        <a:xfrm>
          <a:off x="0" y="0"/>
          <a:ext cx="0" cy="0"/>
          <a:chOff x="0" y="0"/>
          <a:chExt cx="0" cy="0"/>
        </a:xfrm>
      </p:grpSpPr>
      <p:sp>
        <p:nvSpPr>
          <p:cNvPr id="66" name="Google Shape;6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29"/>
          <p:cNvSpPr/>
          <p:nvPr>
            <p:ph idx="2" type="pic"/>
          </p:nvPr>
        </p:nvSpPr>
        <p:spPr>
          <a:xfrm>
            <a:off x="6096000" y="387348"/>
            <a:ext cx="2157996" cy="1854200"/>
          </a:xfrm>
          <a:prstGeom prst="rect">
            <a:avLst/>
          </a:prstGeom>
          <a:solidFill>
            <a:schemeClr val="lt2"/>
          </a:solidFill>
          <a:ln>
            <a:noFill/>
          </a:ln>
        </p:spPr>
      </p:sp>
      <p:sp>
        <p:nvSpPr>
          <p:cNvPr id="70" name="Google Shape;70;p29"/>
          <p:cNvSpPr/>
          <p:nvPr>
            <p:ph idx="3" type="pic"/>
          </p:nvPr>
        </p:nvSpPr>
        <p:spPr>
          <a:xfrm>
            <a:off x="6096000" y="2444749"/>
            <a:ext cx="2157996" cy="1854200"/>
          </a:xfrm>
          <a:prstGeom prst="rect">
            <a:avLst/>
          </a:prstGeom>
          <a:solidFill>
            <a:schemeClr val="lt2"/>
          </a:solidFill>
          <a:ln>
            <a:noFill/>
          </a:ln>
        </p:spPr>
      </p:sp>
      <p:sp>
        <p:nvSpPr>
          <p:cNvPr id="71" name="Google Shape;71;p29"/>
          <p:cNvSpPr/>
          <p:nvPr>
            <p:ph idx="4" type="pic"/>
          </p:nvPr>
        </p:nvSpPr>
        <p:spPr>
          <a:xfrm>
            <a:off x="6096000" y="4502150"/>
            <a:ext cx="2157996" cy="1854200"/>
          </a:xfrm>
          <a:prstGeom prst="rect">
            <a:avLst/>
          </a:prstGeom>
          <a:solidFill>
            <a:schemeClr val="lt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72" name="Shape 72"/>
        <p:cNvGrpSpPr/>
        <p:nvPr/>
      </p:nvGrpSpPr>
      <p:grpSpPr>
        <a:xfrm>
          <a:off x="0" y="0"/>
          <a:ext cx="0" cy="0"/>
          <a:chOff x="0" y="0"/>
          <a:chExt cx="0" cy="0"/>
        </a:xfrm>
      </p:grpSpPr>
      <p:sp>
        <p:nvSpPr>
          <p:cNvPr id="73" name="Google Shape;7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30"/>
          <p:cNvSpPr/>
          <p:nvPr>
            <p:ph idx="2" type="pic"/>
          </p:nvPr>
        </p:nvSpPr>
        <p:spPr>
          <a:xfrm>
            <a:off x="6391000" y="1504925"/>
            <a:ext cx="4899585" cy="2942985"/>
          </a:xfrm>
          <a:prstGeom prst="rect">
            <a:avLst/>
          </a:prstGeom>
          <a:solidFill>
            <a:schemeClr val="lt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77" name="Shape 77"/>
        <p:cNvGrpSpPr/>
        <p:nvPr/>
      </p:nvGrpSpPr>
      <p:grpSpPr>
        <a:xfrm>
          <a:off x="0" y="0"/>
          <a:ext cx="0" cy="0"/>
          <a:chOff x="0" y="0"/>
          <a:chExt cx="0" cy="0"/>
        </a:xfrm>
      </p:grpSpPr>
      <p:sp>
        <p:nvSpPr>
          <p:cNvPr id="78" name="Google Shape;7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31"/>
          <p:cNvSpPr/>
          <p:nvPr>
            <p:ph idx="2" type="pic"/>
          </p:nvPr>
        </p:nvSpPr>
        <p:spPr>
          <a:xfrm>
            <a:off x="0" y="3415180"/>
            <a:ext cx="6086474" cy="3442819"/>
          </a:xfrm>
          <a:prstGeom prst="rect">
            <a:avLst/>
          </a:prstGeom>
          <a:solidFill>
            <a:schemeClr val="lt2"/>
          </a:solidFill>
          <a:ln>
            <a:noFill/>
          </a:ln>
        </p:spPr>
      </p:sp>
      <p:sp>
        <p:nvSpPr>
          <p:cNvPr id="82" name="Google Shape;82;p31"/>
          <p:cNvSpPr/>
          <p:nvPr>
            <p:ph idx="3" type="pic"/>
          </p:nvPr>
        </p:nvSpPr>
        <p:spPr>
          <a:xfrm>
            <a:off x="6096000" y="-27639"/>
            <a:ext cx="6086474" cy="3442819"/>
          </a:xfrm>
          <a:prstGeom prst="rect">
            <a:avLst/>
          </a:prstGeom>
          <a:solidFill>
            <a:schemeClr val="lt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83" name="Shape 83"/>
        <p:cNvGrpSpPr/>
        <p:nvPr/>
      </p:nvGrpSpPr>
      <p:grpSpPr>
        <a:xfrm>
          <a:off x="0" y="0"/>
          <a:ext cx="0" cy="0"/>
          <a:chOff x="0" y="0"/>
          <a:chExt cx="0" cy="0"/>
        </a:xfrm>
      </p:grpSpPr>
      <p:sp>
        <p:nvSpPr>
          <p:cNvPr id="84" name="Google Shape;8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32"/>
          <p:cNvSpPr/>
          <p:nvPr>
            <p:ph idx="2" type="pic"/>
          </p:nvPr>
        </p:nvSpPr>
        <p:spPr>
          <a:xfrm>
            <a:off x="1975683" y="512339"/>
            <a:ext cx="2675061" cy="5734862"/>
          </a:xfrm>
          <a:prstGeom prst="rect">
            <a:avLst/>
          </a:prstGeom>
          <a:solidFill>
            <a:schemeClr val="lt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88" name="Shape 88"/>
        <p:cNvGrpSpPr/>
        <p:nvPr/>
      </p:nvGrpSpPr>
      <p:grpSpPr>
        <a:xfrm>
          <a:off x="0" y="0"/>
          <a:ext cx="0" cy="0"/>
          <a:chOff x="0" y="0"/>
          <a:chExt cx="0" cy="0"/>
        </a:xfrm>
      </p:grpSpPr>
      <p:sp>
        <p:nvSpPr>
          <p:cNvPr id="89" name="Google Shape;8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92" name="Shape 92"/>
        <p:cNvGrpSpPr/>
        <p:nvPr/>
      </p:nvGrpSpPr>
      <p:grpSpPr>
        <a:xfrm>
          <a:off x="0" y="0"/>
          <a:ext cx="0" cy="0"/>
          <a:chOff x="0" y="0"/>
          <a:chExt cx="0" cy="0"/>
        </a:xfrm>
      </p:grpSpPr>
      <p:sp>
        <p:nvSpPr>
          <p:cNvPr id="93" name="Google Shape;9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34"/>
          <p:cNvSpPr/>
          <p:nvPr>
            <p:ph idx="2" type="pic"/>
          </p:nvPr>
        </p:nvSpPr>
        <p:spPr>
          <a:xfrm>
            <a:off x="1089497" y="2093273"/>
            <a:ext cx="2755900" cy="2697867"/>
          </a:xfrm>
          <a:prstGeom prst="rect">
            <a:avLst/>
          </a:prstGeom>
          <a:solidFill>
            <a:schemeClr val="lt2"/>
          </a:solidFill>
          <a:ln>
            <a:noFill/>
          </a:ln>
        </p:spPr>
      </p:sp>
      <p:sp>
        <p:nvSpPr>
          <p:cNvPr id="97" name="Google Shape;97;p34"/>
          <p:cNvSpPr/>
          <p:nvPr>
            <p:ph idx="3" type="pic"/>
          </p:nvPr>
        </p:nvSpPr>
        <p:spPr>
          <a:xfrm>
            <a:off x="4718050" y="2093273"/>
            <a:ext cx="2755900" cy="2697867"/>
          </a:xfrm>
          <a:prstGeom prst="rect">
            <a:avLst/>
          </a:prstGeom>
          <a:solidFill>
            <a:schemeClr val="lt2"/>
          </a:solidFill>
          <a:ln>
            <a:noFill/>
          </a:ln>
        </p:spPr>
      </p:sp>
      <p:sp>
        <p:nvSpPr>
          <p:cNvPr id="98" name="Google Shape;98;p34"/>
          <p:cNvSpPr/>
          <p:nvPr>
            <p:ph idx="4" type="pic"/>
          </p:nvPr>
        </p:nvSpPr>
        <p:spPr>
          <a:xfrm>
            <a:off x="8346603" y="2093273"/>
            <a:ext cx="2755900" cy="2697867"/>
          </a:xfrm>
          <a:prstGeom prst="rect">
            <a:avLst/>
          </a:prstGeom>
          <a:solidFill>
            <a:schemeClr val="lt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3" name="Shape 13"/>
        <p:cNvGrpSpPr/>
        <p:nvPr/>
      </p:nvGrpSpPr>
      <p:grpSpPr>
        <a:xfrm>
          <a:off x="0" y="0"/>
          <a:ext cx="0" cy="0"/>
          <a:chOff x="0" y="0"/>
          <a:chExt cx="0" cy="0"/>
        </a:xfrm>
      </p:grpSpPr>
      <p:sp>
        <p:nvSpPr>
          <p:cNvPr id="14" name="Google Shape;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1"/>
          <p:cNvSpPr/>
          <p:nvPr>
            <p:ph idx="2" type="pic"/>
          </p:nvPr>
        </p:nvSpPr>
        <p:spPr>
          <a:xfrm>
            <a:off x="1041400" y="548394"/>
            <a:ext cx="5054600" cy="5807955"/>
          </a:xfrm>
          <a:prstGeom prst="rect">
            <a:avLst/>
          </a:prstGeom>
          <a:solidFill>
            <a:schemeClr val="lt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 name="Shape 18"/>
        <p:cNvGrpSpPr/>
        <p:nvPr/>
      </p:nvGrpSpPr>
      <p:grpSpPr>
        <a:xfrm>
          <a:off x="0" y="0"/>
          <a:ext cx="0" cy="0"/>
          <a:chOff x="0" y="0"/>
          <a:chExt cx="0" cy="0"/>
        </a:xfrm>
      </p:grpSpPr>
      <p:sp>
        <p:nvSpPr>
          <p:cNvPr id="19" name="Google Shape;1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22"/>
          <p:cNvSpPr/>
          <p:nvPr>
            <p:ph idx="2" type="pic"/>
          </p:nvPr>
        </p:nvSpPr>
        <p:spPr>
          <a:xfrm>
            <a:off x="0" y="0"/>
            <a:ext cx="12192000" cy="4135438"/>
          </a:xfrm>
          <a:prstGeom prst="rect">
            <a:avLst/>
          </a:pr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3" name="Shape 23"/>
        <p:cNvGrpSpPr/>
        <p:nvPr/>
      </p:nvGrpSpPr>
      <p:grpSpPr>
        <a:xfrm>
          <a:off x="0" y="0"/>
          <a:ext cx="0" cy="0"/>
          <a:chOff x="0" y="0"/>
          <a:chExt cx="0" cy="0"/>
        </a:xfrm>
      </p:grpSpPr>
      <p:sp>
        <p:nvSpPr>
          <p:cNvPr id="24" name="Google Shape;2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23"/>
          <p:cNvSpPr/>
          <p:nvPr>
            <p:ph idx="2" type="pic"/>
          </p:nvPr>
        </p:nvSpPr>
        <p:spPr>
          <a:xfrm>
            <a:off x="8972550" y="0"/>
            <a:ext cx="3219450" cy="6858000"/>
          </a:xfrm>
          <a:prstGeom prst="rect">
            <a:avLst/>
          </a:prstGeom>
          <a:solidFill>
            <a:schemeClr val="lt2"/>
          </a:solidFill>
          <a:ln>
            <a:noFill/>
          </a:ln>
        </p:spPr>
      </p:sp>
      <p:sp>
        <p:nvSpPr>
          <p:cNvPr id="28" name="Google Shape;28;p23"/>
          <p:cNvSpPr/>
          <p:nvPr>
            <p:ph idx="3" type="pic"/>
          </p:nvPr>
        </p:nvSpPr>
        <p:spPr>
          <a:xfrm>
            <a:off x="5715000" y="0"/>
            <a:ext cx="3257550" cy="3429000"/>
          </a:xfrm>
          <a:prstGeom prst="rect">
            <a:avLst/>
          </a:prstGeom>
          <a:solidFill>
            <a:schemeClr val="lt2"/>
          </a:solidFill>
          <a:ln>
            <a:noFill/>
          </a:ln>
        </p:spPr>
      </p:sp>
      <p:sp>
        <p:nvSpPr>
          <p:cNvPr id="29" name="Google Shape;29;p23"/>
          <p:cNvSpPr/>
          <p:nvPr>
            <p:ph idx="4" type="pic"/>
          </p:nvPr>
        </p:nvSpPr>
        <p:spPr>
          <a:xfrm>
            <a:off x="5715000" y="3429000"/>
            <a:ext cx="3257550" cy="3429000"/>
          </a:xfrm>
          <a:prstGeom prst="rect">
            <a:avLst/>
          </a:pr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0" name="Shape 30"/>
        <p:cNvGrpSpPr/>
        <p:nvPr/>
      </p:nvGrpSpPr>
      <p:grpSpPr>
        <a:xfrm>
          <a:off x="0" y="0"/>
          <a:ext cx="0" cy="0"/>
          <a:chOff x="0" y="0"/>
          <a:chExt cx="0" cy="0"/>
        </a:xfrm>
      </p:grpSpPr>
      <p:sp>
        <p:nvSpPr>
          <p:cNvPr id="31" name="Google Shape;3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24"/>
          <p:cNvSpPr/>
          <p:nvPr>
            <p:ph idx="2" type="pic"/>
          </p:nvPr>
        </p:nvSpPr>
        <p:spPr>
          <a:xfrm>
            <a:off x="4497974" y="2035400"/>
            <a:ext cx="3196053" cy="3117399"/>
          </a:xfrm>
          <a:prstGeom prst="diamond">
            <a:avLst/>
          </a:prstGeom>
          <a:solidFill>
            <a:schemeClr val="lt2"/>
          </a:solidFill>
          <a:ln>
            <a:noFill/>
          </a:ln>
        </p:spPr>
      </p:sp>
      <p:sp>
        <p:nvSpPr>
          <p:cNvPr id="35" name="Google Shape;35;p24"/>
          <p:cNvSpPr/>
          <p:nvPr>
            <p:ph idx="3" type="pic"/>
          </p:nvPr>
        </p:nvSpPr>
        <p:spPr>
          <a:xfrm>
            <a:off x="975354" y="2035400"/>
            <a:ext cx="3196053" cy="3117399"/>
          </a:xfrm>
          <a:prstGeom prst="diamond">
            <a:avLst/>
          </a:prstGeom>
          <a:solidFill>
            <a:schemeClr val="lt2"/>
          </a:solidFill>
          <a:ln>
            <a:noFill/>
          </a:ln>
        </p:spPr>
      </p:sp>
      <p:sp>
        <p:nvSpPr>
          <p:cNvPr id="36" name="Google Shape;36;p24"/>
          <p:cNvSpPr/>
          <p:nvPr>
            <p:ph idx="4" type="pic"/>
          </p:nvPr>
        </p:nvSpPr>
        <p:spPr>
          <a:xfrm>
            <a:off x="8020593" y="2035400"/>
            <a:ext cx="3196053" cy="3117399"/>
          </a:xfrm>
          <a:prstGeom prst="diamond">
            <a:avLst/>
          </a:prstGeom>
          <a:solidFill>
            <a:schemeClr val="lt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 name="Shape 37"/>
        <p:cNvGrpSpPr/>
        <p:nvPr/>
      </p:nvGrpSpPr>
      <p:grpSpPr>
        <a:xfrm>
          <a:off x="0" y="0"/>
          <a:ext cx="0" cy="0"/>
          <a:chOff x="0" y="0"/>
          <a:chExt cx="0" cy="0"/>
        </a:xfrm>
      </p:grpSpPr>
      <p:sp>
        <p:nvSpPr>
          <p:cNvPr id="38" name="Google Shape;3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25"/>
          <p:cNvSpPr/>
          <p:nvPr>
            <p:ph idx="2" type="pic"/>
          </p:nvPr>
        </p:nvSpPr>
        <p:spPr>
          <a:xfrm>
            <a:off x="377825" y="550863"/>
            <a:ext cx="2133600" cy="5805487"/>
          </a:xfrm>
          <a:prstGeom prst="rect">
            <a:avLst/>
          </a:prstGeom>
          <a:solidFill>
            <a:schemeClr val="lt2"/>
          </a:solidFill>
          <a:ln>
            <a:noFill/>
          </a:ln>
        </p:spPr>
      </p:sp>
      <p:sp>
        <p:nvSpPr>
          <p:cNvPr id="42" name="Google Shape;42;p25"/>
          <p:cNvSpPr/>
          <p:nvPr>
            <p:ph idx="3" type="pic"/>
          </p:nvPr>
        </p:nvSpPr>
        <p:spPr>
          <a:xfrm>
            <a:off x="3200853" y="550863"/>
            <a:ext cx="2133600" cy="5805487"/>
          </a:xfrm>
          <a:prstGeom prst="rect">
            <a:avLst/>
          </a:prstGeom>
          <a:solidFill>
            <a:schemeClr val="lt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43" name="Shape 43"/>
        <p:cNvGrpSpPr/>
        <p:nvPr/>
      </p:nvGrpSpPr>
      <p:grpSpPr>
        <a:xfrm>
          <a:off x="0" y="0"/>
          <a:ext cx="0" cy="0"/>
          <a:chOff x="0" y="0"/>
          <a:chExt cx="0" cy="0"/>
        </a:xfrm>
      </p:grpSpPr>
      <p:sp>
        <p:nvSpPr>
          <p:cNvPr id="44" name="Google Shape;4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26"/>
          <p:cNvSpPr/>
          <p:nvPr>
            <p:ph idx="2" type="pic"/>
          </p:nvPr>
        </p:nvSpPr>
        <p:spPr>
          <a:xfrm>
            <a:off x="0" y="0"/>
            <a:ext cx="4641850" cy="6858000"/>
          </a:xfrm>
          <a:prstGeom prst="rect">
            <a:avLst/>
          </a:prstGeom>
          <a:solidFill>
            <a:schemeClr val="lt2"/>
          </a:solidFill>
          <a:ln>
            <a:noFill/>
          </a:ln>
        </p:spPr>
      </p:sp>
      <p:sp>
        <p:nvSpPr>
          <p:cNvPr id="48" name="Google Shape;48;p26"/>
          <p:cNvSpPr/>
          <p:nvPr>
            <p:ph idx="3" type="pic"/>
          </p:nvPr>
        </p:nvSpPr>
        <p:spPr>
          <a:xfrm>
            <a:off x="4335458" y="411956"/>
            <a:ext cx="1760542" cy="1724025"/>
          </a:xfrm>
          <a:prstGeom prst="rect">
            <a:avLst/>
          </a:prstGeom>
          <a:solidFill>
            <a:schemeClr val="lt2"/>
          </a:solidFill>
          <a:ln>
            <a:noFill/>
          </a:ln>
        </p:spPr>
      </p:sp>
      <p:sp>
        <p:nvSpPr>
          <p:cNvPr id="49" name="Google Shape;49;p26"/>
          <p:cNvSpPr/>
          <p:nvPr>
            <p:ph idx="4" type="pic"/>
          </p:nvPr>
        </p:nvSpPr>
        <p:spPr>
          <a:xfrm>
            <a:off x="4335458" y="2566987"/>
            <a:ext cx="1760542" cy="1724025"/>
          </a:xfrm>
          <a:prstGeom prst="rect">
            <a:avLst/>
          </a:prstGeom>
          <a:solidFill>
            <a:schemeClr val="lt2"/>
          </a:solidFill>
          <a:ln>
            <a:noFill/>
          </a:ln>
        </p:spPr>
      </p:sp>
      <p:sp>
        <p:nvSpPr>
          <p:cNvPr id="50" name="Google Shape;50;p26"/>
          <p:cNvSpPr/>
          <p:nvPr>
            <p:ph idx="5" type="pic"/>
          </p:nvPr>
        </p:nvSpPr>
        <p:spPr>
          <a:xfrm>
            <a:off x="4335458" y="4782343"/>
            <a:ext cx="1760542" cy="1724025"/>
          </a:xfrm>
          <a:prstGeom prst="rect">
            <a:avLst/>
          </a:prstGeom>
          <a:solidFill>
            <a:schemeClr val="lt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1" name="Shape 51"/>
        <p:cNvGrpSpPr/>
        <p:nvPr/>
      </p:nvGrpSpPr>
      <p:grpSpPr>
        <a:xfrm>
          <a:off x="0" y="0"/>
          <a:ext cx="0" cy="0"/>
          <a:chOff x="0" y="0"/>
          <a:chExt cx="0" cy="0"/>
        </a:xfrm>
      </p:grpSpPr>
      <p:sp>
        <p:nvSpPr>
          <p:cNvPr id="52" name="Google Shape;5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27"/>
          <p:cNvSpPr/>
          <p:nvPr>
            <p:ph idx="2" type="pic"/>
          </p:nvPr>
        </p:nvSpPr>
        <p:spPr>
          <a:xfrm>
            <a:off x="4718051" y="3429000"/>
            <a:ext cx="2504384" cy="3429000"/>
          </a:xfrm>
          <a:prstGeom prst="rect">
            <a:avLst/>
          </a:prstGeom>
          <a:solidFill>
            <a:schemeClr val="lt2"/>
          </a:solidFill>
          <a:ln>
            <a:noFill/>
          </a:ln>
        </p:spPr>
      </p:sp>
      <p:sp>
        <p:nvSpPr>
          <p:cNvPr id="56" name="Google Shape;56;p27"/>
          <p:cNvSpPr/>
          <p:nvPr>
            <p:ph idx="3" type="pic"/>
          </p:nvPr>
        </p:nvSpPr>
        <p:spPr>
          <a:xfrm>
            <a:off x="7222435" y="2001078"/>
            <a:ext cx="2504384" cy="4856922"/>
          </a:xfrm>
          <a:prstGeom prst="rect">
            <a:avLst/>
          </a:prstGeom>
          <a:solidFill>
            <a:schemeClr val="lt2"/>
          </a:solidFill>
          <a:ln>
            <a:noFill/>
          </a:ln>
        </p:spPr>
      </p:sp>
      <p:sp>
        <p:nvSpPr>
          <p:cNvPr id="57" name="Google Shape;57;p27"/>
          <p:cNvSpPr/>
          <p:nvPr>
            <p:ph idx="4" type="pic"/>
          </p:nvPr>
        </p:nvSpPr>
        <p:spPr>
          <a:xfrm>
            <a:off x="9727097" y="0"/>
            <a:ext cx="2464904" cy="6858000"/>
          </a:xfrm>
          <a:prstGeom prst="rect">
            <a:avLst/>
          </a:prstGeom>
          <a:solidFill>
            <a:schemeClr val="lt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58" name="Shape 58"/>
        <p:cNvGrpSpPr/>
        <p:nvPr/>
      </p:nvGrpSpPr>
      <p:grpSpPr>
        <a:xfrm>
          <a:off x="0" y="0"/>
          <a:ext cx="0" cy="0"/>
          <a:chOff x="0" y="0"/>
          <a:chExt cx="0" cy="0"/>
        </a:xfrm>
      </p:grpSpPr>
      <p:sp>
        <p:nvSpPr>
          <p:cNvPr id="59" name="Google Shape;5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28"/>
          <p:cNvSpPr/>
          <p:nvPr>
            <p:ph idx="2" type="pic"/>
          </p:nvPr>
        </p:nvSpPr>
        <p:spPr>
          <a:xfrm>
            <a:off x="1752600" y="0"/>
            <a:ext cx="2781300" cy="6858000"/>
          </a:xfrm>
          <a:prstGeom prst="rect">
            <a:avLst/>
          </a:prstGeom>
          <a:solidFill>
            <a:schemeClr val="lt2"/>
          </a:solidFill>
          <a:ln>
            <a:noFill/>
          </a:ln>
        </p:spPr>
      </p:sp>
      <p:sp>
        <p:nvSpPr>
          <p:cNvPr id="63" name="Google Shape;63;p28"/>
          <p:cNvSpPr/>
          <p:nvPr>
            <p:ph idx="3" type="pic"/>
          </p:nvPr>
        </p:nvSpPr>
        <p:spPr>
          <a:xfrm>
            <a:off x="4667250" y="2438400"/>
            <a:ext cx="2819400" cy="4419600"/>
          </a:xfrm>
          <a:prstGeom prst="rect">
            <a:avLst/>
          </a:prstGeom>
          <a:solidFill>
            <a:schemeClr val="lt2"/>
          </a:solidFill>
          <a:ln>
            <a:noFill/>
          </a:ln>
        </p:spPr>
      </p:sp>
      <p:sp>
        <p:nvSpPr>
          <p:cNvPr id="64" name="Google Shape;64;p28"/>
          <p:cNvSpPr/>
          <p:nvPr>
            <p:ph idx="4" type="pic"/>
          </p:nvPr>
        </p:nvSpPr>
        <p:spPr>
          <a:xfrm>
            <a:off x="7620000" y="2438400"/>
            <a:ext cx="4572000" cy="3009900"/>
          </a:xfrm>
          <a:prstGeom prst="rect">
            <a:avLst/>
          </a:prstGeom>
          <a:solidFill>
            <a:schemeClr val="lt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solidFill>
            <a:schemeClr val="lt2"/>
          </a:solid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Montserrat SemiBold"/>
              <a:buNone/>
              <a:defRPr b="0" i="0" sz="4400" u="none" cap="none" strike="noStrike">
                <a:solidFill>
                  <a:schemeClr val="dk1"/>
                </a:solidFill>
                <a:latin typeface="Montserrat SemiBold"/>
                <a:ea typeface="Montserrat SemiBold"/>
                <a:cs typeface="Montserrat SemiBold"/>
                <a:sym typeface="Montserrat Semi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solidFill>
            <a:schemeClr val="lt2"/>
          </a:solid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8.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hyperlink" Target="https://www.earthlawcenter.org/blog-entries/2020/7/why-high-school-education-is-important-for-students-to-tackle-global-environmental-challenges" TargetMode="External"/><Relationship Id="rId5" Type="http://schemas.openxmlformats.org/officeDocument/2006/relationships/hyperlink" Target="https://pixexid.com/image/a-planet-earth-ice-cream-climate-change-dz1ykdlp" TargetMode="External"/><Relationship Id="rId6" Type="http://schemas.openxmlformats.org/officeDocument/2006/relationships/hyperlink" Target="https://pxhere.com/pt/photo/1334150" TargetMode="External"/><Relationship Id="rId7" Type="http://schemas.openxmlformats.org/officeDocument/2006/relationships/hyperlink" Target="https://www.chinabankingnews.com/2023/03/31/chinese-central-bank-highlights-stick-and-carrot-approach-to-driving-carbon-reduction/" TargetMode="External"/><Relationship Id="rId8" Type="http://schemas.openxmlformats.org/officeDocument/2006/relationships/hyperlink" Target="https://www.rawpixel.com/search/weather%20changes?page=1&amp;path=_topics&amp;sort=curated"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H37grur6HaU" TargetMode="Externa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102" name="Shape 102"/>
        <p:cNvGrpSpPr/>
        <p:nvPr/>
      </p:nvGrpSpPr>
      <p:grpSpPr>
        <a:xfrm>
          <a:off x="0" y="0"/>
          <a:ext cx="0" cy="0"/>
          <a:chOff x="0" y="0"/>
          <a:chExt cx="0" cy="0"/>
        </a:xfrm>
      </p:grpSpPr>
      <p:pic>
        <p:nvPicPr>
          <p:cNvPr descr="A picture containing sky, flower, plant, orange&#10;&#10;Description automatically generated" id="103" name="Google Shape;103;p1"/>
          <p:cNvPicPr preferRelativeResize="0"/>
          <p:nvPr>
            <p:ph idx="2" type="pic"/>
          </p:nvPr>
        </p:nvPicPr>
        <p:blipFill rotWithShape="1">
          <a:blip r:embed="rId3">
            <a:alphaModFix/>
          </a:blip>
          <a:srcRect b="21873" l="0" r="0" t="21875"/>
          <a:stretch/>
        </p:blipFill>
        <p:spPr>
          <a:xfrm>
            <a:off x="0" y="0"/>
            <a:ext cx="12192000" cy="6858000"/>
          </a:xfrm>
          <a:prstGeom prst="rect">
            <a:avLst/>
          </a:prstGeom>
          <a:solidFill>
            <a:schemeClr val="accent1"/>
          </a:solidFill>
          <a:ln>
            <a:noFill/>
          </a:ln>
        </p:spPr>
      </p:pic>
      <p:grpSp>
        <p:nvGrpSpPr>
          <p:cNvPr id="104" name="Google Shape;104;p1"/>
          <p:cNvGrpSpPr/>
          <p:nvPr/>
        </p:nvGrpSpPr>
        <p:grpSpPr>
          <a:xfrm>
            <a:off x="642956" y="329616"/>
            <a:ext cx="1133363" cy="1089425"/>
            <a:chOff x="642956" y="329616"/>
            <a:chExt cx="1133363" cy="1089425"/>
          </a:xfrm>
        </p:grpSpPr>
        <p:sp>
          <p:nvSpPr>
            <p:cNvPr id="105" name="Google Shape;105;p1"/>
            <p:cNvSpPr/>
            <p:nvPr/>
          </p:nvSpPr>
          <p:spPr>
            <a:xfrm>
              <a:off x="642956" y="329616"/>
              <a:ext cx="893082" cy="89988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06" name="Google Shape;106;p1"/>
            <p:cNvSpPr/>
            <p:nvPr/>
          </p:nvSpPr>
          <p:spPr>
            <a:xfrm>
              <a:off x="883237" y="519156"/>
              <a:ext cx="893082" cy="899885"/>
            </a:xfrm>
            <a:prstGeom prst="rect">
              <a:avLst/>
            </a:prstGeom>
            <a:solidFill>
              <a:srgbClr val="B5DB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grpSp>
      <p:pic>
        <p:nvPicPr>
          <p:cNvPr id="107" name="Google Shape;107;p1"/>
          <p:cNvPicPr preferRelativeResize="0"/>
          <p:nvPr/>
        </p:nvPicPr>
        <p:blipFill rotWithShape="1">
          <a:blip r:embed="rId4">
            <a:alphaModFix/>
          </a:blip>
          <a:srcRect b="0" l="0" r="0" t="0"/>
          <a:stretch/>
        </p:blipFill>
        <p:spPr>
          <a:xfrm>
            <a:off x="2216549" y="4009089"/>
            <a:ext cx="727698" cy="697690"/>
          </a:xfrm>
          <a:prstGeom prst="rect">
            <a:avLst/>
          </a:prstGeom>
          <a:noFill/>
          <a:ln>
            <a:noFill/>
          </a:ln>
        </p:spPr>
      </p:pic>
      <p:pic>
        <p:nvPicPr>
          <p:cNvPr id="108" name="Google Shape;108;p1"/>
          <p:cNvPicPr preferRelativeResize="0"/>
          <p:nvPr/>
        </p:nvPicPr>
        <p:blipFill rotWithShape="1">
          <a:blip r:embed="rId5">
            <a:alphaModFix/>
          </a:blip>
          <a:srcRect b="0" l="0" r="0" t="0"/>
          <a:stretch/>
        </p:blipFill>
        <p:spPr>
          <a:xfrm>
            <a:off x="3369447" y="4009089"/>
            <a:ext cx="727698" cy="718123"/>
          </a:xfrm>
          <a:prstGeom prst="rect">
            <a:avLst/>
          </a:prstGeom>
          <a:noFill/>
          <a:ln>
            <a:noFill/>
          </a:ln>
        </p:spPr>
      </p:pic>
      <p:pic>
        <p:nvPicPr>
          <p:cNvPr descr="Immagine che contiene testo, segnale, esterni&#10;&#10;Descrizione generata automaticamente" id="109" name="Google Shape;109;p1"/>
          <p:cNvPicPr preferRelativeResize="0"/>
          <p:nvPr/>
        </p:nvPicPr>
        <p:blipFill rotWithShape="1">
          <a:blip r:embed="rId6">
            <a:alphaModFix/>
          </a:blip>
          <a:srcRect b="0" l="0" r="0" t="0"/>
          <a:stretch/>
        </p:blipFill>
        <p:spPr>
          <a:xfrm>
            <a:off x="5665269" y="4009089"/>
            <a:ext cx="697690" cy="697690"/>
          </a:xfrm>
          <a:prstGeom prst="rect">
            <a:avLst/>
          </a:prstGeom>
          <a:noFill/>
          <a:ln>
            <a:noFill/>
          </a:ln>
        </p:spPr>
      </p:pic>
      <p:pic>
        <p:nvPicPr>
          <p:cNvPr descr="Immagine che contiene edificio, davanzale&#10;&#10;Descrizione generata automaticamente" id="110" name="Google Shape;110;p1"/>
          <p:cNvPicPr preferRelativeResize="0"/>
          <p:nvPr/>
        </p:nvPicPr>
        <p:blipFill rotWithShape="1">
          <a:blip r:embed="rId7">
            <a:alphaModFix/>
          </a:blip>
          <a:srcRect b="0" l="0" r="0" t="0"/>
          <a:stretch/>
        </p:blipFill>
        <p:spPr>
          <a:xfrm>
            <a:off x="6798133" y="4018664"/>
            <a:ext cx="727698" cy="718123"/>
          </a:xfrm>
          <a:prstGeom prst="rect">
            <a:avLst/>
          </a:prstGeom>
          <a:noFill/>
          <a:ln>
            <a:noFill/>
          </a:ln>
        </p:spPr>
      </p:pic>
      <p:pic>
        <p:nvPicPr>
          <p:cNvPr id="111" name="Google Shape;111;p1"/>
          <p:cNvPicPr preferRelativeResize="0"/>
          <p:nvPr/>
        </p:nvPicPr>
        <p:blipFill rotWithShape="1">
          <a:blip r:embed="rId8">
            <a:alphaModFix/>
          </a:blip>
          <a:srcRect b="0" l="0" r="0" t="0"/>
          <a:stretch/>
        </p:blipFill>
        <p:spPr>
          <a:xfrm>
            <a:off x="4507341" y="4009089"/>
            <a:ext cx="727698" cy="727698"/>
          </a:xfrm>
          <a:prstGeom prst="rect">
            <a:avLst/>
          </a:prstGeom>
          <a:noFill/>
          <a:ln>
            <a:noFill/>
          </a:ln>
        </p:spPr>
      </p:pic>
      <p:pic>
        <p:nvPicPr>
          <p:cNvPr id="112" name="Google Shape;112;p1"/>
          <p:cNvPicPr preferRelativeResize="0"/>
          <p:nvPr/>
        </p:nvPicPr>
        <p:blipFill rotWithShape="1">
          <a:blip r:embed="rId9">
            <a:alphaModFix/>
          </a:blip>
          <a:srcRect b="0" l="0" r="0" t="0"/>
          <a:stretch/>
        </p:blipFill>
        <p:spPr>
          <a:xfrm>
            <a:off x="7951031" y="4009089"/>
            <a:ext cx="727698" cy="727698"/>
          </a:xfrm>
          <a:prstGeom prst="rect">
            <a:avLst/>
          </a:prstGeom>
          <a:noFill/>
          <a:ln>
            <a:noFill/>
          </a:ln>
        </p:spPr>
      </p:pic>
      <p:pic>
        <p:nvPicPr>
          <p:cNvPr id="113" name="Google Shape;113;p1"/>
          <p:cNvPicPr preferRelativeResize="0"/>
          <p:nvPr/>
        </p:nvPicPr>
        <p:blipFill rotWithShape="1">
          <a:blip r:embed="rId10">
            <a:alphaModFix/>
          </a:blip>
          <a:srcRect b="0" l="0" r="0" t="0"/>
          <a:stretch/>
        </p:blipFill>
        <p:spPr>
          <a:xfrm>
            <a:off x="9103929" y="4009089"/>
            <a:ext cx="727698" cy="727698"/>
          </a:xfrm>
          <a:prstGeom prst="rect">
            <a:avLst/>
          </a:prstGeom>
          <a:noFill/>
          <a:ln>
            <a:noFill/>
          </a:ln>
        </p:spPr>
      </p:pic>
      <p:pic>
        <p:nvPicPr>
          <p:cNvPr descr="Immagine che contiene testo, arma&#10;&#10;Descrizione generata automaticamente" id="114" name="Google Shape;114;p1"/>
          <p:cNvPicPr preferRelativeResize="0"/>
          <p:nvPr/>
        </p:nvPicPr>
        <p:blipFill rotWithShape="1">
          <a:blip r:embed="rId11">
            <a:alphaModFix/>
          </a:blip>
          <a:srcRect b="0" l="0" r="0" t="0"/>
          <a:stretch/>
        </p:blipFill>
        <p:spPr>
          <a:xfrm>
            <a:off x="3511550" y="833919"/>
            <a:ext cx="5168900" cy="2705100"/>
          </a:xfrm>
          <a:prstGeom prst="rect">
            <a:avLst/>
          </a:prstGeom>
          <a:noFill/>
          <a:ln>
            <a:noFill/>
          </a:ln>
        </p:spPr>
      </p:pic>
      <p:sp>
        <p:nvSpPr>
          <p:cNvPr id="115" name="Google Shape;115;p1"/>
          <p:cNvSpPr txBox="1"/>
          <p:nvPr/>
        </p:nvSpPr>
        <p:spPr>
          <a:xfrm>
            <a:off x="3281848" y="5888826"/>
            <a:ext cx="61623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lang="en-US" sz="1050">
                <a:solidFill>
                  <a:srgbClr val="404040"/>
                </a:solidFill>
                <a:latin typeface="arial"/>
                <a:ea typeface="arial"/>
                <a:cs typeface="arial"/>
                <a:sym typeface="arial"/>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b="0" i="0" sz="1050" u="none" cap="none" strike="noStrike">
              <a:solidFill>
                <a:schemeClr val="dk1"/>
              </a:solidFill>
              <a:latin typeface="Open Sans"/>
              <a:ea typeface="Open Sans"/>
              <a:cs typeface="Open Sans"/>
              <a:sym typeface="Open Sans"/>
            </a:endParaRPr>
          </a:p>
        </p:txBody>
      </p:sp>
      <p:pic>
        <p:nvPicPr>
          <p:cNvPr id="116" name="Google Shape;116;p1"/>
          <p:cNvPicPr preferRelativeResize="0"/>
          <p:nvPr/>
        </p:nvPicPr>
        <p:blipFill>
          <a:blip r:embed="rId12">
            <a:alphaModFix/>
          </a:blip>
          <a:stretch>
            <a:fillRect/>
          </a:stretch>
        </p:blipFill>
        <p:spPr>
          <a:xfrm>
            <a:off x="642950" y="5958525"/>
            <a:ext cx="2868600" cy="599500"/>
          </a:xfrm>
          <a:prstGeom prst="rect">
            <a:avLst/>
          </a:prstGeom>
          <a:noFill/>
          <a:ln>
            <a:noFill/>
          </a:ln>
        </p:spPr>
      </p:pic>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9f528d38a5_0_75"/>
          <p:cNvSpPr/>
          <p:nvPr/>
        </p:nvSpPr>
        <p:spPr>
          <a:xfrm>
            <a:off x="5728975" y="4287725"/>
            <a:ext cx="5313000" cy="15294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rgbClr val="000000"/>
              </a:buClr>
              <a:buSzPts val="3000"/>
              <a:buFont typeface="Arial"/>
              <a:buNone/>
            </a:pPr>
            <a:r>
              <a:rPr lang="en-US" sz="3000">
                <a:solidFill>
                  <a:srgbClr val="444746"/>
                </a:solidFill>
                <a:latin typeface="Roboto"/>
                <a:ea typeface="Roboto"/>
                <a:cs typeface="Roboto"/>
                <a:sym typeface="Roboto"/>
              </a:rPr>
              <a:t>¿Qué consideras tú neutro en carbono?</a:t>
            </a:r>
            <a:endParaRPr b="0" i="0" sz="3000" u="none" cap="none" strike="noStrike">
              <a:solidFill>
                <a:schemeClr val="dk1"/>
              </a:solidFill>
              <a:latin typeface="Open Sans"/>
              <a:ea typeface="Open Sans"/>
              <a:cs typeface="Open Sans"/>
              <a:sym typeface="Open Sans"/>
            </a:endParaRPr>
          </a:p>
        </p:txBody>
      </p:sp>
      <p:sp>
        <p:nvSpPr>
          <p:cNvPr id="235" name="Google Shape;235;g29f528d38a5_0_75"/>
          <p:cNvSpPr/>
          <p:nvPr/>
        </p:nvSpPr>
        <p:spPr>
          <a:xfrm>
            <a:off x="1013551" y="5001200"/>
            <a:ext cx="3846300" cy="1200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1" i="0" sz="3600" u="none" cap="none" strike="noStrike">
              <a:solidFill>
                <a:schemeClr val="lt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100"/>
              <a:buFont typeface="Arial"/>
              <a:buNone/>
            </a:pPr>
            <a:r>
              <a:t/>
            </a:r>
            <a:endParaRPr b="1" i="0" sz="3600" u="none" cap="none" strike="noStrike">
              <a:solidFill>
                <a:schemeClr val="lt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100"/>
              <a:buFont typeface="Arial"/>
              <a:buNone/>
            </a:pPr>
            <a:r>
              <a:t/>
            </a:r>
            <a:endParaRPr b="1" i="0" sz="3600" u="none" cap="none" strike="noStrike">
              <a:solidFill>
                <a:schemeClr val="lt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100"/>
              <a:buFont typeface="Arial"/>
              <a:buNone/>
            </a:pPr>
            <a:r>
              <a:t/>
            </a:r>
            <a:endParaRPr b="1" i="0" sz="3600" u="none" cap="none" strike="noStrike">
              <a:solidFill>
                <a:schemeClr val="lt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100"/>
              <a:buFont typeface="Arial"/>
              <a:buNone/>
            </a:pPr>
            <a:r>
              <a:t/>
            </a:r>
            <a:endParaRPr b="1" i="0" sz="3600" u="none" cap="none" strike="noStrike">
              <a:solidFill>
                <a:schemeClr val="lt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Montserrat SemiBold"/>
              <a:ea typeface="Montserrat SemiBold"/>
              <a:cs typeface="Montserrat SemiBold"/>
              <a:sym typeface="Montserrat SemiBold"/>
            </a:endParaRPr>
          </a:p>
        </p:txBody>
      </p:sp>
      <p:sp>
        <p:nvSpPr>
          <p:cNvPr id="236" name="Google Shape;236;g29f528d38a5_0_75"/>
          <p:cNvSpPr/>
          <p:nvPr/>
        </p:nvSpPr>
        <p:spPr>
          <a:xfrm>
            <a:off x="0" y="6521832"/>
            <a:ext cx="12192000" cy="336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237" name="Google Shape;237;g29f528d38a5_0_75"/>
          <p:cNvSpPr txBox="1"/>
          <p:nvPr/>
        </p:nvSpPr>
        <p:spPr>
          <a:xfrm>
            <a:off x="324400" y="748500"/>
            <a:ext cx="5873400" cy="1569900"/>
          </a:xfrm>
          <a:prstGeom prst="rect">
            <a:avLst/>
          </a:prstGeom>
          <a:noFill/>
          <a:ln>
            <a:noFill/>
          </a:ln>
        </p:spPr>
        <p:txBody>
          <a:bodyPr anchorCtr="0" anchor="t" bIns="91425" lIns="91425" spcFirstLastPara="1" rIns="91425" wrap="square" tIns="91425">
            <a:spAutoFit/>
          </a:bodyPr>
          <a:lstStyle/>
          <a:p>
            <a:pPr indent="0" lvl="0" marL="457200" marR="0" rtl="0" algn="just">
              <a:lnSpc>
                <a:spcPct val="100000"/>
              </a:lnSpc>
              <a:spcBef>
                <a:spcPts val="0"/>
              </a:spcBef>
              <a:spcAft>
                <a:spcPts val="400"/>
              </a:spcAft>
              <a:buClr>
                <a:srgbClr val="000000"/>
              </a:buClr>
              <a:buSzPts val="3000"/>
              <a:buFont typeface="Arial"/>
              <a:buNone/>
            </a:pPr>
            <a:r>
              <a:rPr lang="en-US" sz="3000">
                <a:solidFill>
                  <a:schemeClr val="dk1"/>
                </a:solidFill>
                <a:latin typeface="Open Sans"/>
                <a:ea typeface="Open Sans"/>
                <a:cs typeface="Open Sans"/>
                <a:sym typeface="Open Sans"/>
              </a:rPr>
              <a:t>¿Crees que es posible llegar a ser neutro en carbono? ¿Por qué? ¿Por qué no?</a:t>
            </a:r>
            <a:endParaRPr b="0" i="0" sz="3000" u="none" cap="none" strike="noStrike">
              <a:solidFill>
                <a:srgbClr val="000000"/>
              </a:solidFill>
              <a:latin typeface="Arial"/>
              <a:ea typeface="Arial"/>
              <a:cs typeface="Arial"/>
              <a:sym typeface="Arial"/>
            </a:endParaRPr>
          </a:p>
        </p:txBody>
      </p:sp>
      <p:pic>
        <p:nvPicPr>
          <p:cNvPr id="238" name="Google Shape;238;g29f528d38a5_0_75"/>
          <p:cNvPicPr preferRelativeResize="0"/>
          <p:nvPr/>
        </p:nvPicPr>
        <p:blipFill rotWithShape="1">
          <a:blip r:embed="rId3">
            <a:alphaModFix/>
          </a:blip>
          <a:srcRect b="0" l="0" r="0" t="0"/>
          <a:stretch/>
        </p:blipFill>
        <p:spPr>
          <a:xfrm>
            <a:off x="7405537" y="241850"/>
            <a:ext cx="4148638" cy="2936675"/>
          </a:xfrm>
          <a:prstGeom prst="rect">
            <a:avLst/>
          </a:prstGeom>
          <a:noFill/>
          <a:ln>
            <a:noFill/>
          </a:ln>
        </p:spPr>
      </p:pic>
      <p:pic>
        <p:nvPicPr>
          <p:cNvPr id="239" name="Google Shape;239;g29f528d38a5_0_75"/>
          <p:cNvPicPr preferRelativeResize="0"/>
          <p:nvPr/>
        </p:nvPicPr>
        <p:blipFill rotWithShape="1">
          <a:blip r:embed="rId4">
            <a:alphaModFix/>
          </a:blip>
          <a:srcRect b="0" l="0" r="0" t="0"/>
          <a:stretch/>
        </p:blipFill>
        <p:spPr>
          <a:xfrm>
            <a:off x="687075" y="3506475"/>
            <a:ext cx="4586088" cy="2579674"/>
          </a:xfrm>
          <a:prstGeom prst="rect">
            <a:avLst/>
          </a:prstGeom>
          <a:noFill/>
          <a:ln>
            <a:noFill/>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9f528d38a5_0_138"/>
          <p:cNvSpPr/>
          <p:nvPr/>
        </p:nvSpPr>
        <p:spPr>
          <a:xfrm>
            <a:off x="6854367" y="617220"/>
            <a:ext cx="4517400" cy="1200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2"/>
              </a:solidFill>
              <a:latin typeface="Montserrat"/>
              <a:ea typeface="Montserrat"/>
              <a:cs typeface="Montserrat"/>
              <a:sym typeface="Montserrat"/>
            </a:endParaRPr>
          </a:p>
        </p:txBody>
      </p:sp>
      <p:sp>
        <p:nvSpPr>
          <p:cNvPr id="245" name="Google Shape;245;g29f528d38a5_0_138"/>
          <p:cNvSpPr/>
          <p:nvPr/>
        </p:nvSpPr>
        <p:spPr>
          <a:xfrm>
            <a:off x="6706587" y="1817550"/>
            <a:ext cx="4812900" cy="41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0" i="0" lang="en-US" sz="1900" u="none" cap="none" strike="noStrike">
                <a:solidFill>
                  <a:schemeClr val="dk1"/>
                </a:solidFill>
                <a:latin typeface="Open Sans"/>
                <a:ea typeface="Open Sans"/>
                <a:cs typeface="Open Sans"/>
                <a:sym typeface="Open Sans"/>
              </a:rPr>
              <a:t>	</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Open Sans"/>
              <a:ea typeface="Open Sans"/>
              <a:cs typeface="Open Sans"/>
              <a:sym typeface="Open Sans"/>
            </a:endParaRPr>
          </a:p>
        </p:txBody>
      </p:sp>
      <p:sp>
        <p:nvSpPr>
          <p:cNvPr id="246" name="Google Shape;246;g29f528d38a5_0_138"/>
          <p:cNvSpPr/>
          <p:nvPr/>
        </p:nvSpPr>
        <p:spPr>
          <a:xfrm>
            <a:off x="0" y="10"/>
            <a:ext cx="3225000" cy="2001000"/>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chemeClr val="lt1"/>
                </a:solidFill>
                <a:latin typeface="Open Sans"/>
                <a:ea typeface="Open Sans"/>
                <a:cs typeface="Open Sans"/>
                <a:sym typeface="Open Sans"/>
              </a:rPr>
              <a:t>Fuentes</a:t>
            </a:r>
            <a:r>
              <a:rPr b="0" i="0" lang="en-US" sz="3000" u="none" cap="none" strike="noStrike">
                <a:solidFill>
                  <a:schemeClr val="lt1"/>
                </a:solidFill>
                <a:latin typeface="Open Sans"/>
                <a:ea typeface="Open Sans"/>
                <a:cs typeface="Open Sans"/>
                <a:sym typeface="Open Sans"/>
              </a:rPr>
              <a:t>:</a:t>
            </a:r>
            <a:endParaRPr b="0" i="0" sz="3000" u="none" cap="none" strike="noStrike">
              <a:solidFill>
                <a:schemeClr val="lt1"/>
              </a:solidFill>
              <a:latin typeface="Open Sans"/>
              <a:ea typeface="Open Sans"/>
              <a:cs typeface="Open Sans"/>
              <a:sym typeface="Open Sans"/>
            </a:endParaRPr>
          </a:p>
        </p:txBody>
      </p:sp>
      <p:sp>
        <p:nvSpPr>
          <p:cNvPr id="247" name="Google Shape;247;g29f528d38a5_0_138"/>
          <p:cNvSpPr/>
          <p:nvPr/>
        </p:nvSpPr>
        <p:spPr>
          <a:xfrm>
            <a:off x="11667272" y="0"/>
            <a:ext cx="5247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2A100"/>
              </a:solidFill>
              <a:latin typeface="Open Sans"/>
              <a:ea typeface="Open Sans"/>
              <a:cs typeface="Open Sans"/>
              <a:sym typeface="Open Sans"/>
            </a:endParaRPr>
          </a:p>
        </p:txBody>
      </p:sp>
      <p:pic>
        <p:nvPicPr>
          <p:cNvPr descr="Immagine che contiene edificio, davanzale&#10;&#10;Descrizione generata automaticamente" id="248" name="Google Shape;248;g29f528d38a5_0_138"/>
          <p:cNvPicPr preferRelativeResize="0"/>
          <p:nvPr/>
        </p:nvPicPr>
        <p:blipFill rotWithShape="1">
          <a:blip r:embed="rId3">
            <a:alphaModFix/>
          </a:blip>
          <a:srcRect b="0" l="0" r="0" t="0"/>
          <a:stretch/>
        </p:blipFill>
        <p:spPr>
          <a:xfrm rot="5400000">
            <a:off x="2585853" y="1465477"/>
            <a:ext cx="1216304" cy="1200300"/>
          </a:xfrm>
          <a:prstGeom prst="rect">
            <a:avLst/>
          </a:prstGeom>
          <a:noFill/>
          <a:ln>
            <a:noFill/>
          </a:ln>
        </p:spPr>
      </p:pic>
      <p:sp>
        <p:nvSpPr>
          <p:cNvPr id="249" name="Google Shape;249;g29f528d38a5_0_138"/>
          <p:cNvSpPr txBox="1"/>
          <p:nvPr/>
        </p:nvSpPr>
        <p:spPr>
          <a:xfrm>
            <a:off x="4342813" y="2001000"/>
            <a:ext cx="6775800" cy="480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Open Sans"/>
                <a:ea typeface="Open Sans"/>
                <a:cs typeface="Open Sans"/>
                <a:sym typeface="Open Sans"/>
                <a:hlinkClick r:id="rId4"/>
              </a:rPr>
              <a:t>Protect the environment/Right of nature (earthlawcenter.org)</a:t>
            </a:r>
            <a:endParaRPr b="0" i="0" sz="2000" u="sng" cap="none" strike="noStrike">
              <a:solidFill>
                <a:schemeClr val="hlink"/>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sng" cap="none" strike="noStrike">
              <a:solidFill>
                <a:schemeClr val="hlink"/>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Open Sans"/>
                <a:ea typeface="Open Sans"/>
                <a:cs typeface="Open Sans"/>
                <a:sym typeface="Open Sans"/>
                <a:hlinkClick r:id="rId5"/>
              </a:rPr>
              <a:t>A planet earth ice cream climate change (pixexid.com)</a:t>
            </a:r>
            <a:endParaRPr b="0" i="0" sz="2000" u="sng" cap="none" strike="noStrike">
              <a:solidFill>
                <a:schemeClr val="hlink"/>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sng" cap="none" strike="noStrike">
              <a:solidFill>
                <a:schemeClr val="hlink"/>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Open Sans"/>
                <a:ea typeface="Open Sans"/>
                <a:cs typeface="Open Sans"/>
                <a:sym typeface="Open Sans"/>
                <a:hlinkClick r:id="rId6"/>
              </a:rPr>
              <a:t>Banco de imagens : árvore, plantar, meio Ambiente, linha, verde, círculo, globo, mundo, Eco, ecologia, terra,</a:t>
            </a:r>
            <a:endParaRPr b="0" i="0" sz="2000" u="sng" cap="none" strike="noStrike">
              <a:solidFill>
                <a:schemeClr val="hlink"/>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sng" cap="none" strike="noStrike">
              <a:solidFill>
                <a:schemeClr val="hlink"/>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Arial"/>
                <a:ea typeface="Arial"/>
                <a:cs typeface="Arial"/>
                <a:sym typeface="Arial"/>
                <a:hlinkClick r:id="rId7"/>
              </a:rPr>
              <a:t>Chinese Central Bank Highlights "Stick and Carrot" Approach to Achieving Carbon Neutrality - China Banking News</a:t>
            </a:r>
            <a:endParaRPr b="0"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Open Sans"/>
                <a:ea typeface="Open Sans"/>
                <a:cs typeface="Open Sans"/>
                <a:sym typeface="Open Sans"/>
                <a:hlinkClick r:id="rId8"/>
              </a:rPr>
              <a:t>https://www.rawpixel.com/search/weather%20changes?page=1&amp;path=_topics&amp;sort=curated</a:t>
            </a:r>
            <a:endParaRPr b="0"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120" name="Shape 120"/>
        <p:cNvGrpSpPr/>
        <p:nvPr/>
      </p:nvGrpSpPr>
      <p:grpSpPr>
        <a:xfrm>
          <a:off x="0" y="0"/>
          <a:ext cx="0" cy="0"/>
          <a:chOff x="0" y="0"/>
          <a:chExt cx="0" cy="0"/>
        </a:xfrm>
      </p:grpSpPr>
      <p:pic>
        <p:nvPicPr>
          <p:cNvPr descr="A picture containing sky, flower, plant, orange&#10;&#10;Description automatically generated" id="121" name="Google Shape;121;g29f528d38a5_0_0"/>
          <p:cNvPicPr preferRelativeResize="0"/>
          <p:nvPr>
            <p:ph idx="2" type="pic"/>
          </p:nvPr>
        </p:nvPicPr>
        <p:blipFill rotWithShape="1">
          <a:blip r:embed="rId3">
            <a:alphaModFix/>
          </a:blip>
          <a:srcRect b="21874" l="0" r="0" t="21875"/>
          <a:stretch/>
        </p:blipFill>
        <p:spPr>
          <a:xfrm>
            <a:off x="0" y="0"/>
            <a:ext cx="12192000" cy="6857999"/>
          </a:xfrm>
          <a:prstGeom prst="rect">
            <a:avLst/>
          </a:prstGeom>
          <a:solidFill>
            <a:schemeClr val="accent1"/>
          </a:solidFill>
          <a:ln>
            <a:noFill/>
          </a:ln>
        </p:spPr>
      </p:pic>
      <p:grpSp>
        <p:nvGrpSpPr>
          <p:cNvPr id="122" name="Google Shape;122;g29f528d38a5_0_0"/>
          <p:cNvGrpSpPr/>
          <p:nvPr/>
        </p:nvGrpSpPr>
        <p:grpSpPr>
          <a:xfrm>
            <a:off x="642956" y="329616"/>
            <a:ext cx="1133381" cy="1089540"/>
            <a:chOff x="642956" y="329616"/>
            <a:chExt cx="1133381" cy="1089540"/>
          </a:xfrm>
        </p:grpSpPr>
        <p:sp>
          <p:nvSpPr>
            <p:cNvPr id="123" name="Google Shape;123;g29f528d38a5_0_0"/>
            <p:cNvSpPr/>
            <p:nvPr/>
          </p:nvSpPr>
          <p:spPr>
            <a:xfrm>
              <a:off x="642956" y="329616"/>
              <a:ext cx="893100" cy="900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24" name="Google Shape;124;g29f528d38a5_0_0"/>
            <p:cNvSpPr/>
            <p:nvPr/>
          </p:nvSpPr>
          <p:spPr>
            <a:xfrm>
              <a:off x="883237" y="519156"/>
              <a:ext cx="893100" cy="900000"/>
            </a:xfrm>
            <a:prstGeom prst="rect">
              <a:avLst/>
            </a:prstGeom>
            <a:solidFill>
              <a:srgbClr val="B5DB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grpSp>
      <p:pic>
        <p:nvPicPr>
          <p:cNvPr id="125" name="Google Shape;125;g29f528d38a5_0_0"/>
          <p:cNvPicPr preferRelativeResize="0"/>
          <p:nvPr/>
        </p:nvPicPr>
        <p:blipFill rotWithShape="1">
          <a:blip r:embed="rId4">
            <a:alphaModFix/>
          </a:blip>
          <a:srcRect b="0" l="0" r="0" t="0"/>
          <a:stretch/>
        </p:blipFill>
        <p:spPr>
          <a:xfrm>
            <a:off x="2216549" y="4009089"/>
            <a:ext cx="727698" cy="697691"/>
          </a:xfrm>
          <a:prstGeom prst="rect">
            <a:avLst/>
          </a:prstGeom>
          <a:noFill/>
          <a:ln>
            <a:noFill/>
          </a:ln>
        </p:spPr>
      </p:pic>
      <p:pic>
        <p:nvPicPr>
          <p:cNvPr id="126" name="Google Shape;126;g29f528d38a5_0_0"/>
          <p:cNvPicPr preferRelativeResize="0"/>
          <p:nvPr/>
        </p:nvPicPr>
        <p:blipFill rotWithShape="1">
          <a:blip r:embed="rId5">
            <a:alphaModFix/>
          </a:blip>
          <a:srcRect b="0" l="0" r="0" t="0"/>
          <a:stretch/>
        </p:blipFill>
        <p:spPr>
          <a:xfrm>
            <a:off x="3369447" y="4009089"/>
            <a:ext cx="727697" cy="718124"/>
          </a:xfrm>
          <a:prstGeom prst="rect">
            <a:avLst/>
          </a:prstGeom>
          <a:noFill/>
          <a:ln>
            <a:noFill/>
          </a:ln>
        </p:spPr>
      </p:pic>
      <p:pic>
        <p:nvPicPr>
          <p:cNvPr descr="Immagine che contiene testo, segnale, esterni&#10;&#10;Descrizione generata automaticamente" id="127" name="Google Shape;127;g29f528d38a5_0_0"/>
          <p:cNvPicPr preferRelativeResize="0"/>
          <p:nvPr/>
        </p:nvPicPr>
        <p:blipFill rotWithShape="1">
          <a:blip r:embed="rId6">
            <a:alphaModFix/>
          </a:blip>
          <a:srcRect b="0" l="0" r="0" t="0"/>
          <a:stretch/>
        </p:blipFill>
        <p:spPr>
          <a:xfrm>
            <a:off x="5665269" y="4009089"/>
            <a:ext cx="697690" cy="697690"/>
          </a:xfrm>
          <a:prstGeom prst="rect">
            <a:avLst/>
          </a:prstGeom>
          <a:noFill/>
          <a:ln>
            <a:noFill/>
          </a:ln>
        </p:spPr>
      </p:pic>
      <p:pic>
        <p:nvPicPr>
          <p:cNvPr descr="Immagine che contiene edificio, davanzale&#10;&#10;Descrizione generata automaticamente" id="128" name="Google Shape;128;g29f528d38a5_0_0"/>
          <p:cNvPicPr preferRelativeResize="0"/>
          <p:nvPr/>
        </p:nvPicPr>
        <p:blipFill rotWithShape="1">
          <a:blip r:embed="rId7">
            <a:alphaModFix/>
          </a:blip>
          <a:srcRect b="0" l="0" r="0" t="0"/>
          <a:stretch/>
        </p:blipFill>
        <p:spPr>
          <a:xfrm>
            <a:off x="6798133" y="4018664"/>
            <a:ext cx="727697" cy="718124"/>
          </a:xfrm>
          <a:prstGeom prst="rect">
            <a:avLst/>
          </a:prstGeom>
          <a:noFill/>
          <a:ln>
            <a:noFill/>
          </a:ln>
        </p:spPr>
      </p:pic>
      <p:pic>
        <p:nvPicPr>
          <p:cNvPr id="129" name="Google Shape;129;g29f528d38a5_0_0"/>
          <p:cNvPicPr preferRelativeResize="0"/>
          <p:nvPr/>
        </p:nvPicPr>
        <p:blipFill rotWithShape="1">
          <a:blip r:embed="rId8">
            <a:alphaModFix/>
          </a:blip>
          <a:srcRect b="0" l="0" r="0" t="0"/>
          <a:stretch/>
        </p:blipFill>
        <p:spPr>
          <a:xfrm>
            <a:off x="4507341" y="4009089"/>
            <a:ext cx="727698" cy="727698"/>
          </a:xfrm>
          <a:prstGeom prst="rect">
            <a:avLst/>
          </a:prstGeom>
          <a:noFill/>
          <a:ln>
            <a:noFill/>
          </a:ln>
        </p:spPr>
      </p:pic>
      <p:pic>
        <p:nvPicPr>
          <p:cNvPr id="130" name="Google Shape;130;g29f528d38a5_0_0"/>
          <p:cNvPicPr preferRelativeResize="0"/>
          <p:nvPr/>
        </p:nvPicPr>
        <p:blipFill rotWithShape="1">
          <a:blip r:embed="rId9">
            <a:alphaModFix/>
          </a:blip>
          <a:srcRect b="0" l="0" r="0" t="0"/>
          <a:stretch/>
        </p:blipFill>
        <p:spPr>
          <a:xfrm>
            <a:off x="7951031" y="4009089"/>
            <a:ext cx="727699" cy="727700"/>
          </a:xfrm>
          <a:prstGeom prst="rect">
            <a:avLst/>
          </a:prstGeom>
          <a:noFill/>
          <a:ln>
            <a:noFill/>
          </a:ln>
        </p:spPr>
      </p:pic>
      <p:pic>
        <p:nvPicPr>
          <p:cNvPr id="131" name="Google Shape;131;g29f528d38a5_0_0"/>
          <p:cNvPicPr preferRelativeResize="0"/>
          <p:nvPr/>
        </p:nvPicPr>
        <p:blipFill rotWithShape="1">
          <a:blip r:embed="rId10">
            <a:alphaModFix/>
          </a:blip>
          <a:srcRect b="0" l="0" r="0" t="0"/>
          <a:stretch/>
        </p:blipFill>
        <p:spPr>
          <a:xfrm>
            <a:off x="9103929" y="4009089"/>
            <a:ext cx="727698" cy="727698"/>
          </a:xfrm>
          <a:prstGeom prst="rect">
            <a:avLst/>
          </a:prstGeom>
          <a:noFill/>
          <a:ln>
            <a:noFill/>
          </a:ln>
        </p:spPr>
      </p:pic>
      <p:pic>
        <p:nvPicPr>
          <p:cNvPr id="132" name="Google Shape;132;g29f528d38a5_0_0"/>
          <p:cNvPicPr preferRelativeResize="0"/>
          <p:nvPr/>
        </p:nvPicPr>
        <p:blipFill rotWithShape="1">
          <a:blip r:embed="rId11">
            <a:alphaModFix/>
          </a:blip>
          <a:srcRect b="0" l="0" r="0" t="0"/>
          <a:stretch/>
        </p:blipFill>
        <p:spPr>
          <a:xfrm>
            <a:off x="642956" y="6009558"/>
            <a:ext cx="2368046" cy="497200"/>
          </a:xfrm>
          <a:prstGeom prst="rect">
            <a:avLst/>
          </a:prstGeom>
          <a:noFill/>
          <a:ln>
            <a:noFill/>
          </a:ln>
        </p:spPr>
      </p:pic>
      <p:sp>
        <p:nvSpPr>
          <p:cNvPr id="133" name="Google Shape;133;g29f528d38a5_0_0"/>
          <p:cNvSpPr txBox="1"/>
          <p:nvPr/>
        </p:nvSpPr>
        <p:spPr>
          <a:xfrm>
            <a:off x="3281848" y="5888826"/>
            <a:ext cx="61623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40404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050" u="none" cap="none" strike="noStrike">
              <a:solidFill>
                <a:schemeClr val="dk1"/>
              </a:solidFill>
              <a:latin typeface="Open Sans"/>
              <a:ea typeface="Open Sans"/>
              <a:cs typeface="Open Sans"/>
              <a:sym typeface="Open Sans"/>
            </a:endParaRPr>
          </a:p>
        </p:txBody>
      </p:sp>
      <p:sp>
        <p:nvSpPr>
          <p:cNvPr id="134" name="Google Shape;134;g29f528d38a5_0_0"/>
          <p:cNvSpPr txBox="1"/>
          <p:nvPr/>
        </p:nvSpPr>
        <p:spPr>
          <a:xfrm>
            <a:off x="1942513" y="1744525"/>
            <a:ext cx="8143200" cy="210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lang="en-US" sz="4000">
                <a:solidFill>
                  <a:srgbClr val="0A5B61"/>
                </a:solidFill>
                <a:latin typeface="Open Sans"/>
                <a:ea typeface="Open Sans"/>
                <a:cs typeface="Open Sans"/>
                <a:sym typeface="Open Sans"/>
              </a:rPr>
              <a:t>UNIDAD 1</a:t>
            </a:r>
            <a:endParaRPr b="1" i="0" sz="4000" u="none" cap="none" strike="noStrike">
              <a:solidFill>
                <a:srgbClr val="0A5B61"/>
              </a:solidFill>
              <a:latin typeface="Open Sans"/>
              <a:ea typeface="Open Sans"/>
              <a:cs typeface="Open Sans"/>
              <a:sym typeface="Open Sans"/>
            </a:endParaRPr>
          </a:p>
          <a:p>
            <a:pPr indent="0" lvl="0" marL="0" marR="0" rtl="0" algn="ctr">
              <a:lnSpc>
                <a:spcPct val="100000"/>
              </a:lnSpc>
              <a:spcBef>
                <a:spcPts val="600"/>
              </a:spcBef>
              <a:spcAft>
                <a:spcPts val="600"/>
              </a:spcAft>
              <a:buClr>
                <a:srgbClr val="000000"/>
              </a:buClr>
              <a:buSzPts val="4000"/>
              <a:buFont typeface="Arial"/>
              <a:buNone/>
            </a:pPr>
            <a:r>
              <a:rPr b="1" lang="en-US" sz="4000">
                <a:solidFill>
                  <a:srgbClr val="0A5B61"/>
                </a:solidFill>
                <a:latin typeface="Open Sans"/>
                <a:ea typeface="Open Sans"/>
                <a:cs typeface="Open Sans"/>
                <a:sym typeface="Open Sans"/>
              </a:rPr>
              <a:t>Cambio climático y alfabetización medioambiental</a:t>
            </a:r>
            <a:endParaRPr b="0" i="0" sz="3000" u="none" cap="none"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
          <p:cNvSpPr/>
          <p:nvPr/>
        </p:nvSpPr>
        <p:spPr>
          <a:xfrm>
            <a:off x="6854367" y="617220"/>
            <a:ext cx="4517343" cy="120032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2"/>
              </a:solidFill>
              <a:latin typeface="Montserrat"/>
              <a:ea typeface="Montserrat"/>
              <a:cs typeface="Montserrat"/>
              <a:sym typeface="Montserrat"/>
            </a:endParaRPr>
          </a:p>
        </p:txBody>
      </p:sp>
      <p:sp>
        <p:nvSpPr>
          <p:cNvPr id="140" name="Google Shape;140;p2"/>
          <p:cNvSpPr/>
          <p:nvPr/>
        </p:nvSpPr>
        <p:spPr>
          <a:xfrm>
            <a:off x="6706587" y="1817550"/>
            <a:ext cx="4812900" cy="41403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100"/>
              <a:buFont typeface="Arial"/>
              <a:buNone/>
            </a:pPr>
            <a:r>
              <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500"/>
              </a:spcBef>
              <a:spcAft>
                <a:spcPts val="0"/>
              </a:spcAft>
              <a:buClr>
                <a:schemeClr val="dk1"/>
              </a:buClr>
              <a:buSzPts val="1100"/>
              <a:buFont typeface="Arial"/>
              <a:buNone/>
            </a:pPr>
            <a:r>
              <a:rPr b="0" i="0" lang="en-US" sz="1900" u="none" cap="none" strike="noStrike">
                <a:solidFill>
                  <a:schemeClr val="dk1"/>
                </a:solidFill>
                <a:latin typeface="Open Sans"/>
                <a:ea typeface="Open Sans"/>
                <a:cs typeface="Open Sans"/>
                <a:sym typeface="Open Sans"/>
              </a:rPr>
              <a:t>	</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rPr b="0" i="0" lang="en-US" sz="1900" u="none" cap="none" strike="noStrike">
                <a:solidFill>
                  <a:schemeClr val="dk1"/>
                </a:solidFill>
                <a:latin typeface="Open Sans"/>
                <a:ea typeface="Open Sans"/>
                <a:cs typeface="Open Sans"/>
                <a:sym typeface="Open Sans"/>
              </a:rPr>
              <a:t>	</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Open Sans"/>
              <a:ea typeface="Open Sans"/>
              <a:cs typeface="Open Sans"/>
              <a:sym typeface="Open Sans"/>
            </a:endParaRPr>
          </a:p>
        </p:txBody>
      </p:sp>
      <p:sp>
        <p:nvSpPr>
          <p:cNvPr id="141" name="Google Shape;141;p2"/>
          <p:cNvSpPr/>
          <p:nvPr/>
        </p:nvSpPr>
        <p:spPr>
          <a:xfrm>
            <a:off x="0" y="0"/>
            <a:ext cx="3696900" cy="2001000"/>
          </a:xfrm>
          <a:prstGeom prst="rect">
            <a:avLst/>
          </a:prstGeom>
          <a:solidFill>
            <a:srgbClr val="65BAAF"/>
          </a:solid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3300">
                <a:solidFill>
                  <a:schemeClr val="lt1"/>
                </a:solidFill>
                <a:latin typeface="Montserrat"/>
                <a:ea typeface="Montserrat"/>
                <a:cs typeface="Montserrat"/>
                <a:sym typeface="Montserrat"/>
              </a:rPr>
              <a:t>Aspectos destacados de la presentación</a:t>
            </a:r>
            <a:r>
              <a:rPr b="1" i="0" lang="en-US" sz="1900" u="none" cap="none" strike="noStrike">
                <a:solidFill>
                  <a:schemeClr val="lt1"/>
                </a:solidFill>
                <a:latin typeface="Montserrat"/>
                <a:ea typeface="Montserrat"/>
                <a:cs typeface="Montserrat"/>
                <a:sym typeface="Montserrat"/>
              </a:rPr>
              <a:t> </a:t>
            </a:r>
            <a:endParaRPr b="0" i="0" sz="100" u="none" cap="none" strike="noStrike">
              <a:solidFill>
                <a:schemeClr val="lt1"/>
              </a:solidFill>
              <a:latin typeface="Open Sans"/>
              <a:ea typeface="Open Sans"/>
              <a:cs typeface="Open Sans"/>
              <a:sym typeface="Open Sans"/>
            </a:endParaRPr>
          </a:p>
        </p:txBody>
      </p:sp>
      <p:sp>
        <p:nvSpPr>
          <p:cNvPr id="142" name="Google Shape;142;p2"/>
          <p:cNvSpPr/>
          <p:nvPr/>
        </p:nvSpPr>
        <p:spPr>
          <a:xfrm>
            <a:off x="11667272" y="0"/>
            <a:ext cx="524728"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2A100"/>
              </a:solidFill>
              <a:latin typeface="Open Sans"/>
              <a:ea typeface="Open Sans"/>
              <a:cs typeface="Open Sans"/>
              <a:sym typeface="Open Sans"/>
            </a:endParaRPr>
          </a:p>
        </p:txBody>
      </p:sp>
      <p:pic>
        <p:nvPicPr>
          <p:cNvPr descr="Immagine che contiene edificio, davanzale&#10;&#10;Descrizione generata automaticamente" id="143" name="Google Shape;143;p2"/>
          <p:cNvPicPr preferRelativeResize="0"/>
          <p:nvPr/>
        </p:nvPicPr>
        <p:blipFill rotWithShape="1">
          <a:blip r:embed="rId3">
            <a:alphaModFix/>
          </a:blip>
          <a:srcRect b="0" l="0" r="0" t="0"/>
          <a:stretch/>
        </p:blipFill>
        <p:spPr>
          <a:xfrm>
            <a:off x="2731692" y="2000994"/>
            <a:ext cx="965200" cy="952500"/>
          </a:xfrm>
          <a:prstGeom prst="rect">
            <a:avLst/>
          </a:prstGeom>
          <a:noFill/>
          <a:ln>
            <a:noFill/>
          </a:ln>
        </p:spPr>
      </p:pic>
      <p:pic>
        <p:nvPicPr>
          <p:cNvPr id="144" name="Google Shape;144;p2"/>
          <p:cNvPicPr preferRelativeResize="0"/>
          <p:nvPr/>
        </p:nvPicPr>
        <p:blipFill rotWithShape="1">
          <a:blip r:embed="rId4">
            <a:alphaModFix/>
          </a:blip>
          <a:srcRect b="0" l="0" r="0" t="0"/>
          <a:stretch/>
        </p:blipFill>
        <p:spPr>
          <a:xfrm>
            <a:off x="5249575" y="1116700"/>
            <a:ext cx="5699825" cy="4274869"/>
          </a:xfrm>
          <a:prstGeom prst="rect">
            <a:avLst/>
          </a:prstGeom>
          <a:noFill/>
          <a:ln>
            <a:noFill/>
          </a:ln>
        </p:spPr>
      </p:pic>
      <p:sp>
        <p:nvSpPr>
          <p:cNvPr id="145" name="Google Shape;145;p2"/>
          <p:cNvSpPr txBox="1"/>
          <p:nvPr/>
        </p:nvSpPr>
        <p:spPr>
          <a:xfrm>
            <a:off x="379250" y="3092150"/>
            <a:ext cx="48129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600">
                <a:solidFill>
                  <a:schemeClr val="dk1"/>
                </a:solidFill>
                <a:latin typeface="Open Sans"/>
                <a:ea typeface="Open Sans"/>
                <a:cs typeface="Open Sans"/>
                <a:sym typeface="Open Sans"/>
              </a:rPr>
              <a:t>Cambio climático	</a:t>
            </a:r>
            <a:endParaRPr b="1" sz="26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26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2600">
                <a:solidFill>
                  <a:schemeClr val="dk1"/>
                </a:solidFill>
                <a:latin typeface="Open Sans"/>
                <a:ea typeface="Open Sans"/>
                <a:cs typeface="Open Sans"/>
                <a:sym typeface="Open Sans"/>
              </a:rPr>
              <a:t>Principales términos de la acción medioambiental</a:t>
            </a:r>
            <a:endParaRPr b="1" sz="26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2600">
                <a:solidFill>
                  <a:schemeClr val="dk1"/>
                </a:solidFill>
                <a:latin typeface="Open Sans"/>
                <a:ea typeface="Open Sans"/>
                <a:cs typeface="Open Sans"/>
                <a:sym typeface="Open Sans"/>
              </a:rPr>
              <a:t>	</a:t>
            </a:r>
            <a:endParaRPr b="1" sz="26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2600">
                <a:solidFill>
                  <a:schemeClr val="dk1"/>
                </a:solidFill>
                <a:latin typeface="Open Sans"/>
                <a:ea typeface="Open Sans"/>
                <a:cs typeface="Open Sans"/>
                <a:sym typeface="Open Sans"/>
              </a:rPr>
              <a:t>Las políticas verdes de la UE</a:t>
            </a:r>
            <a:endParaRPr b="1" sz="2600">
              <a:solidFill>
                <a:schemeClr val="dk1"/>
              </a:solidFill>
              <a:latin typeface="Open Sans"/>
              <a:ea typeface="Open Sans"/>
              <a:cs typeface="Open Sans"/>
              <a:sym typeface="Open Sans"/>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
          <p:cNvSpPr/>
          <p:nvPr/>
        </p:nvSpPr>
        <p:spPr>
          <a:xfrm>
            <a:off x="6575750" y="4992425"/>
            <a:ext cx="5602800" cy="15294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Open Sans"/>
              <a:ea typeface="Open Sans"/>
              <a:cs typeface="Open Sans"/>
              <a:sym typeface="Open Sans"/>
            </a:endParaRPr>
          </a:p>
          <a:p>
            <a:pPr indent="-381000" lvl="0" marL="457200" marR="0" rtl="0" algn="l">
              <a:lnSpc>
                <a:spcPct val="1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Conocer las principales políticas medioambientales de la UE</a:t>
            </a:r>
            <a:endParaRPr b="0" i="0"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Open Sans"/>
              <a:ea typeface="Open Sans"/>
              <a:cs typeface="Open Sans"/>
              <a:sym typeface="Open Sans"/>
            </a:endParaRPr>
          </a:p>
        </p:txBody>
      </p:sp>
      <p:sp>
        <p:nvSpPr>
          <p:cNvPr id="151" name="Google Shape;151;p3"/>
          <p:cNvSpPr/>
          <p:nvPr/>
        </p:nvSpPr>
        <p:spPr>
          <a:xfrm>
            <a:off x="227848" y="250475"/>
            <a:ext cx="4401900" cy="2841600"/>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Open Sans"/>
              <a:ea typeface="Open Sans"/>
              <a:cs typeface="Open Sans"/>
              <a:sym typeface="Open Sans"/>
            </a:endParaRPr>
          </a:p>
        </p:txBody>
      </p:sp>
      <p:sp>
        <p:nvSpPr>
          <p:cNvPr id="152" name="Google Shape;152;p3"/>
          <p:cNvSpPr/>
          <p:nvPr/>
        </p:nvSpPr>
        <p:spPr>
          <a:xfrm>
            <a:off x="364650" y="1071125"/>
            <a:ext cx="4128300" cy="1200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n-US" sz="3600">
                <a:solidFill>
                  <a:schemeClr val="lt1"/>
                </a:solidFill>
                <a:latin typeface="Montserrat SemiBold"/>
                <a:ea typeface="Montserrat SemiBold"/>
                <a:cs typeface="Montserrat SemiBold"/>
                <a:sym typeface="Montserrat SemiBold"/>
              </a:rPr>
              <a:t>¿Qué aprenderemos?</a:t>
            </a:r>
            <a:endParaRPr b="1" i="0" sz="3600" u="none" cap="none" strike="noStrike">
              <a:solidFill>
                <a:schemeClr val="lt1"/>
              </a:solidFill>
              <a:latin typeface="Montserrat SemiBold"/>
              <a:ea typeface="Montserrat SemiBold"/>
              <a:cs typeface="Montserrat SemiBold"/>
              <a:sym typeface="Montserrat SemiBold"/>
            </a:endParaRPr>
          </a:p>
        </p:txBody>
      </p:sp>
      <p:sp>
        <p:nvSpPr>
          <p:cNvPr id="153" name="Google Shape;153;p3"/>
          <p:cNvSpPr/>
          <p:nvPr/>
        </p:nvSpPr>
        <p:spPr>
          <a:xfrm>
            <a:off x="0" y="6521832"/>
            <a:ext cx="12192000" cy="33616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54" name="Google Shape;154;p3"/>
          <p:cNvPicPr preferRelativeResize="0"/>
          <p:nvPr/>
        </p:nvPicPr>
        <p:blipFill rotWithShape="1">
          <a:blip r:embed="rId3">
            <a:alphaModFix/>
          </a:blip>
          <a:srcRect b="0" l="0" r="0" t="0"/>
          <a:stretch/>
        </p:blipFill>
        <p:spPr>
          <a:xfrm>
            <a:off x="4426482" y="2897765"/>
            <a:ext cx="1231899" cy="1181100"/>
          </a:xfrm>
          <a:prstGeom prst="rect">
            <a:avLst/>
          </a:prstGeom>
          <a:noFill/>
          <a:ln>
            <a:noFill/>
          </a:ln>
        </p:spPr>
      </p:pic>
      <p:sp>
        <p:nvSpPr>
          <p:cNvPr id="155" name="Google Shape;155;p3"/>
          <p:cNvSpPr txBox="1"/>
          <p:nvPr/>
        </p:nvSpPr>
        <p:spPr>
          <a:xfrm>
            <a:off x="6575750" y="2271425"/>
            <a:ext cx="5602800" cy="12930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Reconocer la importancia del cambio climático y sus consecuencias cotidianas</a:t>
            </a:r>
            <a:endParaRPr b="0" i="0" sz="1700" u="none" cap="none" strike="noStrike">
              <a:solidFill>
                <a:srgbClr val="000000"/>
              </a:solidFill>
              <a:latin typeface="Arial"/>
              <a:ea typeface="Arial"/>
              <a:cs typeface="Arial"/>
              <a:sym typeface="Arial"/>
            </a:endParaRPr>
          </a:p>
        </p:txBody>
      </p:sp>
      <p:sp>
        <p:nvSpPr>
          <p:cNvPr id="156" name="Google Shape;156;p3"/>
          <p:cNvSpPr txBox="1"/>
          <p:nvPr/>
        </p:nvSpPr>
        <p:spPr>
          <a:xfrm>
            <a:off x="6575750" y="3920875"/>
            <a:ext cx="4401900" cy="9234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Navegar por términos medioambientales</a:t>
            </a:r>
            <a:endParaRPr b="0" i="0" sz="2400" u="none" cap="none" strike="noStrike">
              <a:solidFill>
                <a:schemeClr val="dk1"/>
              </a:solidFill>
              <a:latin typeface="Open Sans"/>
              <a:ea typeface="Open Sans"/>
              <a:cs typeface="Open Sans"/>
              <a:sym typeface="Open Sans"/>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4"/>
          <p:cNvGrpSpPr/>
          <p:nvPr/>
        </p:nvGrpSpPr>
        <p:grpSpPr>
          <a:xfrm>
            <a:off x="268959" y="914350"/>
            <a:ext cx="6230206" cy="2329835"/>
            <a:chOff x="481263" y="1150100"/>
            <a:chExt cx="6017778" cy="2094234"/>
          </a:xfrm>
        </p:grpSpPr>
        <p:sp>
          <p:nvSpPr>
            <p:cNvPr id="162" name="Google Shape;162;p4"/>
            <p:cNvSpPr/>
            <p:nvPr/>
          </p:nvSpPr>
          <p:spPr>
            <a:xfrm>
              <a:off x="481263" y="1150100"/>
              <a:ext cx="5695907" cy="1754326"/>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63" name="Google Shape;163;p4"/>
            <p:cNvSpPr/>
            <p:nvPr/>
          </p:nvSpPr>
          <p:spPr>
            <a:xfrm>
              <a:off x="803134" y="1490008"/>
              <a:ext cx="5695907" cy="1754326"/>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grpSp>
      <p:sp>
        <p:nvSpPr>
          <p:cNvPr id="164" name="Google Shape;164;p4"/>
          <p:cNvSpPr/>
          <p:nvPr/>
        </p:nvSpPr>
        <p:spPr>
          <a:xfrm>
            <a:off x="600525" y="1672850"/>
            <a:ext cx="5951100" cy="1200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chemeClr val="lt1"/>
                </a:solidFill>
                <a:latin typeface="Montserrat SemiBold"/>
                <a:ea typeface="Montserrat SemiBold"/>
                <a:cs typeface="Montserrat SemiBold"/>
                <a:sym typeface="Montserrat SemiBold"/>
              </a:rPr>
              <a:t>¿Has jugado alguna vez al "Bingo humano"?</a:t>
            </a:r>
            <a:endParaRPr b="1" i="0" sz="36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chemeClr val="lt1"/>
              </a:solidFill>
              <a:latin typeface="Montserrat SemiBold"/>
              <a:ea typeface="Montserrat SemiBold"/>
              <a:cs typeface="Montserrat SemiBold"/>
              <a:sym typeface="Montserrat SemiBold"/>
            </a:endParaRPr>
          </a:p>
        </p:txBody>
      </p:sp>
      <p:sp>
        <p:nvSpPr>
          <p:cNvPr id="165" name="Google Shape;165;p4"/>
          <p:cNvSpPr/>
          <p:nvPr/>
        </p:nvSpPr>
        <p:spPr>
          <a:xfrm>
            <a:off x="1112776" y="3954186"/>
            <a:ext cx="3804300" cy="1366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400"/>
              </a:spcBef>
              <a:spcAft>
                <a:spcPts val="0"/>
              </a:spcAft>
              <a:buClr>
                <a:srgbClr val="000000"/>
              </a:buClr>
              <a:buSzPts val="4000"/>
              <a:buFont typeface="Arial"/>
              <a:buNone/>
            </a:pPr>
            <a:r>
              <a:t/>
            </a:r>
            <a:endParaRPr b="1" i="0" sz="4000" u="none" cap="none" strike="noStrike">
              <a:solidFill>
                <a:schemeClr val="dk1"/>
              </a:solidFill>
              <a:latin typeface="Open Sans"/>
              <a:ea typeface="Open Sans"/>
              <a:cs typeface="Open Sans"/>
              <a:sym typeface="Open Sans"/>
            </a:endParaRPr>
          </a:p>
        </p:txBody>
      </p:sp>
      <p:sp>
        <p:nvSpPr>
          <p:cNvPr id="166" name="Google Shape;166;p4"/>
          <p:cNvSpPr/>
          <p:nvPr/>
        </p:nvSpPr>
        <p:spPr>
          <a:xfrm>
            <a:off x="1268226" y="5408863"/>
            <a:ext cx="380428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1" i="1" sz="1200" u="none" cap="none" strike="noStrike">
              <a:solidFill>
                <a:schemeClr val="dk1"/>
              </a:solidFill>
              <a:latin typeface="Open Sans"/>
              <a:ea typeface="Open Sans"/>
              <a:cs typeface="Open Sans"/>
              <a:sym typeface="Open Sans"/>
            </a:endParaRPr>
          </a:p>
        </p:txBody>
      </p:sp>
      <p:pic>
        <p:nvPicPr>
          <p:cNvPr id="167" name="Google Shape;167;p4"/>
          <p:cNvPicPr preferRelativeResize="0"/>
          <p:nvPr/>
        </p:nvPicPr>
        <p:blipFill rotWithShape="1">
          <a:blip r:embed="rId3">
            <a:alphaModFix/>
          </a:blip>
          <a:srcRect b="0" l="0" r="0" t="0"/>
          <a:stretch/>
        </p:blipFill>
        <p:spPr>
          <a:xfrm>
            <a:off x="5762450" y="5513621"/>
            <a:ext cx="889000" cy="889000"/>
          </a:xfrm>
          <a:prstGeom prst="rect">
            <a:avLst/>
          </a:prstGeom>
          <a:noFill/>
          <a:ln>
            <a:noFill/>
          </a:ln>
        </p:spPr>
      </p:pic>
      <p:pic>
        <p:nvPicPr>
          <p:cNvPr id="168" name="Google Shape;168;p4"/>
          <p:cNvPicPr preferRelativeResize="0"/>
          <p:nvPr/>
        </p:nvPicPr>
        <p:blipFill>
          <a:blip r:embed="rId4">
            <a:alphaModFix/>
          </a:blip>
          <a:stretch>
            <a:fillRect/>
          </a:stretch>
        </p:blipFill>
        <p:spPr>
          <a:xfrm>
            <a:off x="6651450" y="840500"/>
            <a:ext cx="5335575" cy="4568368"/>
          </a:xfrm>
          <a:prstGeom prst="rect">
            <a:avLst/>
          </a:prstGeom>
          <a:noFill/>
          <a:ln>
            <a:noFill/>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9f528d38a5_0_38"/>
          <p:cNvSpPr/>
          <p:nvPr/>
        </p:nvSpPr>
        <p:spPr>
          <a:xfrm>
            <a:off x="653700" y="600075"/>
            <a:ext cx="5953200" cy="68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1" lang="en-US" sz="3000">
                <a:solidFill>
                  <a:schemeClr val="dk1"/>
                </a:solidFill>
                <a:latin typeface="Open Sans"/>
                <a:ea typeface="Open Sans"/>
                <a:cs typeface="Open Sans"/>
                <a:sym typeface="Open Sans"/>
              </a:rPr>
              <a:t>¿Qué es el cambio climático?</a:t>
            </a:r>
            <a:endParaRPr b="0" i="0" sz="3000" u="none" cap="none" strike="noStrike">
              <a:solidFill>
                <a:schemeClr val="dk1"/>
              </a:solidFill>
              <a:latin typeface="Open Sans"/>
              <a:ea typeface="Open Sans"/>
              <a:cs typeface="Open Sans"/>
              <a:sym typeface="Open Sans"/>
            </a:endParaRPr>
          </a:p>
        </p:txBody>
      </p:sp>
      <p:sp>
        <p:nvSpPr>
          <p:cNvPr id="174" name="Google Shape;174;g29f528d38a5_0_38"/>
          <p:cNvSpPr/>
          <p:nvPr/>
        </p:nvSpPr>
        <p:spPr>
          <a:xfrm>
            <a:off x="1216400" y="3892500"/>
            <a:ext cx="3954600" cy="2374500"/>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Open Sans"/>
              <a:ea typeface="Open Sans"/>
              <a:cs typeface="Open Sans"/>
              <a:sym typeface="Open Sans"/>
            </a:endParaRPr>
          </a:p>
        </p:txBody>
      </p:sp>
      <p:sp>
        <p:nvSpPr>
          <p:cNvPr id="175" name="Google Shape;175;g29f528d38a5_0_38"/>
          <p:cNvSpPr/>
          <p:nvPr/>
        </p:nvSpPr>
        <p:spPr>
          <a:xfrm>
            <a:off x="1559569" y="4254283"/>
            <a:ext cx="3268200" cy="1508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t/>
            </a:r>
            <a:endParaRPr b="1" i="0" sz="3600" u="none" cap="none" strike="noStrike">
              <a:solidFill>
                <a:schemeClr val="lt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chemeClr val="dk1"/>
              </a:buClr>
              <a:buSzPts val="1100"/>
              <a:buFont typeface="Arial"/>
              <a:buNone/>
            </a:pPr>
            <a:r>
              <a:rPr b="1" i="0" lang="en-US" sz="3600" u="none" cap="none" strike="noStrike">
                <a:solidFill>
                  <a:schemeClr val="lt1"/>
                </a:solidFill>
                <a:latin typeface="Montserrat SemiBold"/>
                <a:ea typeface="Montserrat SemiBold"/>
                <a:cs typeface="Montserrat SemiBold"/>
                <a:sym typeface="Montserrat SemiBold"/>
              </a:rPr>
              <a:t>Climate change</a:t>
            </a:r>
            <a:endParaRPr b="1" i="0" sz="3600" u="none" cap="none" strike="noStrike">
              <a:solidFill>
                <a:schemeClr val="lt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Montserrat SemiBold"/>
              <a:ea typeface="Montserrat SemiBold"/>
              <a:cs typeface="Montserrat SemiBold"/>
              <a:sym typeface="Montserrat SemiBold"/>
            </a:endParaRPr>
          </a:p>
        </p:txBody>
      </p:sp>
      <p:sp>
        <p:nvSpPr>
          <p:cNvPr id="176" name="Google Shape;176;g29f528d38a5_0_38"/>
          <p:cNvSpPr/>
          <p:nvPr/>
        </p:nvSpPr>
        <p:spPr>
          <a:xfrm>
            <a:off x="0" y="6521832"/>
            <a:ext cx="12192000" cy="336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77" name="Google Shape;177;g29f528d38a5_0_38"/>
          <p:cNvSpPr txBox="1"/>
          <p:nvPr/>
        </p:nvSpPr>
        <p:spPr>
          <a:xfrm>
            <a:off x="6606975" y="3824175"/>
            <a:ext cx="5759100" cy="384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000"/>
              <a:buFont typeface="Arial"/>
              <a:buNone/>
            </a:pPr>
            <a:r>
              <a:rPr lang="en-US" sz="2700">
                <a:solidFill>
                  <a:schemeClr val="dk1"/>
                </a:solidFill>
                <a:latin typeface="Open Sans"/>
                <a:ea typeface="Open Sans"/>
                <a:cs typeface="Open Sans"/>
                <a:sym typeface="Open Sans"/>
              </a:rPr>
              <a:t>Estos cambios pueden ser tanto naturales como humanos, especialmente desde el siglo XIX, debido a la quema de combustibles fósiles (como el carbón, el petróleo y el gas).</a:t>
            </a:r>
            <a:r>
              <a:rPr b="0" i="0" lang="en-US" sz="2700" u="none" cap="none" strike="noStrike">
                <a:solidFill>
                  <a:schemeClr val="dk1"/>
                </a:solidFill>
                <a:latin typeface="Open Sans"/>
                <a:ea typeface="Open Sans"/>
                <a:cs typeface="Open Sans"/>
                <a:sym typeface="Open Sans"/>
              </a:rPr>
              <a:t> </a:t>
            </a:r>
            <a:endParaRPr b="0" i="0" sz="27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Open Sans"/>
              <a:ea typeface="Open Sans"/>
              <a:cs typeface="Open Sans"/>
              <a:sym typeface="Open Sans"/>
            </a:endParaRPr>
          </a:p>
        </p:txBody>
      </p:sp>
      <p:pic>
        <p:nvPicPr>
          <p:cNvPr id="178" name="Google Shape;178;g29f528d38a5_0_38"/>
          <p:cNvPicPr preferRelativeResize="0"/>
          <p:nvPr/>
        </p:nvPicPr>
        <p:blipFill rotWithShape="1">
          <a:blip r:embed="rId3">
            <a:alphaModFix/>
          </a:blip>
          <a:srcRect b="0" l="0" r="0" t="0"/>
          <a:stretch/>
        </p:blipFill>
        <p:spPr>
          <a:xfrm>
            <a:off x="5533501" y="2711399"/>
            <a:ext cx="1073474" cy="1029208"/>
          </a:xfrm>
          <a:prstGeom prst="rect">
            <a:avLst/>
          </a:prstGeom>
          <a:noFill/>
          <a:ln>
            <a:noFill/>
          </a:ln>
        </p:spPr>
      </p:pic>
      <p:pic>
        <p:nvPicPr>
          <p:cNvPr id="179" name="Google Shape;179;g29f528d38a5_0_38"/>
          <p:cNvPicPr preferRelativeResize="0"/>
          <p:nvPr/>
        </p:nvPicPr>
        <p:blipFill rotWithShape="1">
          <a:blip r:embed="rId4">
            <a:alphaModFix/>
          </a:blip>
          <a:srcRect b="0" l="0" r="0" t="0"/>
          <a:stretch/>
        </p:blipFill>
        <p:spPr>
          <a:xfrm>
            <a:off x="6685250" y="152400"/>
            <a:ext cx="5195500" cy="3462824"/>
          </a:xfrm>
          <a:prstGeom prst="rect">
            <a:avLst/>
          </a:prstGeom>
          <a:noFill/>
          <a:ln>
            <a:noFill/>
          </a:ln>
        </p:spPr>
      </p:pic>
      <p:sp>
        <p:nvSpPr>
          <p:cNvPr id="180" name="Google Shape;180;g29f528d38a5_0_38"/>
          <p:cNvSpPr/>
          <p:nvPr/>
        </p:nvSpPr>
        <p:spPr>
          <a:xfrm>
            <a:off x="653700" y="1403225"/>
            <a:ext cx="4879800" cy="322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lang="en-US" sz="3000">
                <a:solidFill>
                  <a:schemeClr val="dk1"/>
                </a:solidFill>
                <a:latin typeface="Open Sans"/>
                <a:ea typeface="Open Sans"/>
                <a:cs typeface="Open Sans"/>
                <a:sym typeface="Open Sans"/>
              </a:rPr>
              <a:t>El cambio climático se refiere a los cambios a largo plazo de las temperaturas y los patrones meteorológicos.</a:t>
            </a:r>
            <a:r>
              <a:rPr b="0" i="0" lang="en-US" sz="3000" u="none" cap="none" strike="noStrike">
                <a:solidFill>
                  <a:schemeClr val="dk1"/>
                </a:solidFill>
                <a:latin typeface="Open Sans"/>
                <a:ea typeface="Open Sans"/>
                <a:cs typeface="Open Sans"/>
                <a:sym typeface="Open Sans"/>
              </a:rPr>
              <a:t> </a:t>
            </a:r>
            <a:endParaRPr b="0" i="0" sz="3000" u="none" cap="none" strike="noStrike">
              <a:solidFill>
                <a:schemeClr val="dk1"/>
              </a:solidFill>
              <a:latin typeface="Open Sans"/>
              <a:ea typeface="Open Sans"/>
              <a:cs typeface="Open Sans"/>
              <a:sym typeface="Open Sans"/>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9f528d38a5_0_53"/>
          <p:cNvSpPr/>
          <p:nvPr/>
        </p:nvSpPr>
        <p:spPr>
          <a:xfrm>
            <a:off x="0" y="0"/>
            <a:ext cx="5873400" cy="15294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Open Sans"/>
              <a:ea typeface="Open Sans"/>
              <a:cs typeface="Open Sans"/>
              <a:sym typeface="Open Sans"/>
            </a:endParaRPr>
          </a:p>
        </p:txBody>
      </p:sp>
      <p:sp>
        <p:nvSpPr>
          <p:cNvPr id="186" name="Google Shape;186;g29f528d38a5_0_53"/>
          <p:cNvSpPr/>
          <p:nvPr/>
        </p:nvSpPr>
        <p:spPr>
          <a:xfrm>
            <a:off x="735748" y="250475"/>
            <a:ext cx="4401900" cy="2841600"/>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Open Sans"/>
              <a:ea typeface="Open Sans"/>
              <a:cs typeface="Open Sans"/>
              <a:sym typeface="Open Sans"/>
            </a:endParaRPr>
          </a:p>
        </p:txBody>
      </p:sp>
      <p:sp>
        <p:nvSpPr>
          <p:cNvPr id="187" name="Google Shape;187;g29f528d38a5_0_53"/>
          <p:cNvSpPr/>
          <p:nvPr/>
        </p:nvSpPr>
        <p:spPr>
          <a:xfrm>
            <a:off x="1059100" y="1071125"/>
            <a:ext cx="3806400" cy="120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1" i="0" sz="3600" u="none" cap="none" strike="noStrike">
              <a:solidFill>
                <a:schemeClr val="lt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100"/>
              <a:buFont typeface="Arial"/>
              <a:buNone/>
            </a:pPr>
            <a:r>
              <a:rPr b="1" lang="en-US" sz="3600">
                <a:solidFill>
                  <a:schemeClr val="lt1"/>
                </a:solidFill>
                <a:latin typeface="Montserrat SemiBold"/>
                <a:ea typeface="Montserrat SemiBold"/>
                <a:cs typeface="Montserrat SemiBold"/>
                <a:sym typeface="Montserrat SemiBold"/>
              </a:rPr>
              <a:t>Calentamiento global</a:t>
            </a:r>
            <a:endParaRPr b="1" i="0" sz="3600" u="none" cap="none" strike="noStrike">
              <a:solidFill>
                <a:schemeClr val="lt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100"/>
              <a:buFont typeface="Arial"/>
              <a:buNone/>
            </a:pPr>
            <a:r>
              <a:t/>
            </a:r>
            <a:endParaRPr b="1" i="0" sz="3600" u="none" cap="none" strike="noStrike">
              <a:solidFill>
                <a:schemeClr val="lt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Montserrat SemiBold"/>
              <a:ea typeface="Montserrat SemiBold"/>
              <a:cs typeface="Montserrat SemiBold"/>
              <a:sym typeface="Montserrat SemiBold"/>
            </a:endParaRPr>
          </a:p>
        </p:txBody>
      </p:sp>
      <p:sp>
        <p:nvSpPr>
          <p:cNvPr id="188" name="Google Shape;188;g29f528d38a5_0_53"/>
          <p:cNvSpPr/>
          <p:nvPr/>
        </p:nvSpPr>
        <p:spPr>
          <a:xfrm>
            <a:off x="0" y="6521832"/>
            <a:ext cx="12192000" cy="336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89" name="Google Shape;189;g29f528d38a5_0_53"/>
          <p:cNvSpPr txBox="1"/>
          <p:nvPr/>
        </p:nvSpPr>
        <p:spPr>
          <a:xfrm>
            <a:off x="516275" y="4019538"/>
            <a:ext cx="58734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3000"/>
              <a:buFont typeface="Arial"/>
              <a:buNone/>
            </a:pPr>
            <a:r>
              <a:rPr lang="en-US" sz="3000">
                <a:solidFill>
                  <a:schemeClr val="dk1"/>
                </a:solidFill>
                <a:latin typeface="Open Sans"/>
                <a:ea typeface="Open Sans"/>
                <a:cs typeface="Open Sans"/>
                <a:sym typeface="Open Sans"/>
              </a:rPr>
              <a:t>¿De qué te has dado cuenta?</a:t>
            </a:r>
            <a:endParaRPr b="0" i="0" sz="30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Open Sans"/>
              <a:ea typeface="Open Sans"/>
              <a:cs typeface="Open Sans"/>
              <a:sym typeface="Open Sans"/>
            </a:endParaRPr>
          </a:p>
        </p:txBody>
      </p:sp>
      <p:pic>
        <p:nvPicPr>
          <p:cNvPr id="190" name="Google Shape;190;g29f528d38a5_0_53"/>
          <p:cNvPicPr preferRelativeResize="0"/>
          <p:nvPr/>
        </p:nvPicPr>
        <p:blipFill rotWithShape="1">
          <a:blip r:embed="rId3">
            <a:alphaModFix/>
          </a:blip>
          <a:srcRect b="0" l="0" r="0" t="0"/>
          <a:stretch/>
        </p:blipFill>
        <p:spPr>
          <a:xfrm>
            <a:off x="5397632" y="2838440"/>
            <a:ext cx="1231899" cy="1181100"/>
          </a:xfrm>
          <a:prstGeom prst="rect">
            <a:avLst/>
          </a:prstGeom>
          <a:noFill/>
          <a:ln>
            <a:noFill/>
          </a:ln>
        </p:spPr>
      </p:pic>
      <p:sp>
        <p:nvSpPr>
          <p:cNvPr id="191" name="Google Shape;191;g29f528d38a5_0_53"/>
          <p:cNvSpPr txBox="1"/>
          <p:nvPr/>
        </p:nvSpPr>
        <p:spPr>
          <a:xfrm>
            <a:off x="5783100" y="460988"/>
            <a:ext cx="6408900" cy="2493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3000"/>
              <a:buFont typeface="Arial"/>
              <a:buNone/>
            </a:pPr>
            <a:r>
              <a:rPr lang="en-US" sz="3000">
                <a:solidFill>
                  <a:schemeClr val="dk1"/>
                </a:solidFill>
                <a:latin typeface="Open Sans"/>
                <a:ea typeface="Open Sans"/>
                <a:cs typeface="Open Sans"/>
                <a:sym typeface="Open Sans"/>
              </a:rPr>
              <a:t>Consulta en Google "series de temperatura" e intenta comprobar por ti mismo/a cómo están cambiando las temperaturas.</a:t>
            </a:r>
            <a:endParaRPr b="0" i="0" sz="1400" u="none" cap="none" strike="noStrike">
              <a:solidFill>
                <a:srgbClr val="000000"/>
              </a:solidFill>
              <a:latin typeface="Arial"/>
              <a:ea typeface="Arial"/>
              <a:cs typeface="Arial"/>
              <a:sym typeface="Arial"/>
            </a:endParaRPr>
          </a:p>
        </p:txBody>
      </p:sp>
      <p:pic>
        <p:nvPicPr>
          <p:cNvPr id="192" name="Google Shape;192;g29f528d38a5_0_53"/>
          <p:cNvPicPr preferRelativeResize="0"/>
          <p:nvPr/>
        </p:nvPicPr>
        <p:blipFill rotWithShape="1">
          <a:blip r:embed="rId4">
            <a:alphaModFix/>
          </a:blip>
          <a:srcRect b="0" l="0" r="0" t="0"/>
          <a:stretch/>
        </p:blipFill>
        <p:spPr>
          <a:xfrm>
            <a:off x="7457427" y="3359888"/>
            <a:ext cx="3923950" cy="2611525"/>
          </a:xfrm>
          <a:prstGeom prst="rect">
            <a:avLst/>
          </a:prstGeom>
          <a:noFill/>
          <a:ln>
            <a:noFill/>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9f528d38a5_0_64"/>
          <p:cNvSpPr/>
          <p:nvPr/>
        </p:nvSpPr>
        <p:spPr>
          <a:xfrm>
            <a:off x="222600" y="1120925"/>
            <a:ext cx="5873400" cy="1529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400"/>
              </a:spcBef>
              <a:spcAft>
                <a:spcPts val="0"/>
              </a:spcAft>
              <a:buClr>
                <a:schemeClr val="dk1"/>
              </a:buClr>
              <a:buSzPts val="1100"/>
              <a:buFont typeface="Arial"/>
              <a:buNone/>
            </a:pPr>
            <a:r>
              <a:t/>
            </a:r>
            <a:endParaRPr b="1" i="0" sz="1100" u="none" cap="none" strike="noStrike">
              <a:solidFill>
                <a:schemeClr val="dk1"/>
              </a:solidFill>
              <a:latin typeface="Open Sans"/>
              <a:ea typeface="Open Sans"/>
              <a:cs typeface="Open Sans"/>
              <a:sym typeface="Open Sans"/>
            </a:endParaRPr>
          </a:p>
          <a:p>
            <a:pPr indent="0" lvl="0" marL="0" marR="0" rtl="0" algn="just">
              <a:lnSpc>
                <a:spcPct val="100000"/>
              </a:lnSpc>
              <a:spcBef>
                <a:spcPts val="400"/>
              </a:spcBef>
              <a:spcAft>
                <a:spcPts val="400"/>
              </a:spcAft>
              <a:buClr>
                <a:schemeClr val="dk1"/>
              </a:buClr>
              <a:buSzPts val="1100"/>
              <a:buFont typeface="Arial"/>
              <a:buNone/>
            </a:pPr>
            <a:r>
              <a:rPr b="1" lang="en-US" sz="2500">
                <a:solidFill>
                  <a:srgbClr val="FFC000"/>
                </a:solidFill>
                <a:latin typeface="Open Sans"/>
                <a:ea typeface="Open Sans"/>
                <a:cs typeface="Open Sans"/>
                <a:sym typeface="Open Sans"/>
              </a:rPr>
              <a:t>Sostenibilidad</a:t>
            </a:r>
            <a:endParaRPr b="1" i="0" sz="2500" u="none" cap="none" strike="noStrike">
              <a:solidFill>
                <a:srgbClr val="FFC000"/>
              </a:solidFill>
              <a:latin typeface="Open Sans"/>
              <a:ea typeface="Open Sans"/>
              <a:cs typeface="Open Sans"/>
              <a:sym typeface="Open Sans"/>
            </a:endParaRPr>
          </a:p>
        </p:txBody>
      </p:sp>
      <p:sp>
        <p:nvSpPr>
          <p:cNvPr id="198" name="Google Shape;198;g29f528d38a5_0_64"/>
          <p:cNvSpPr/>
          <p:nvPr/>
        </p:nvSpPr>
        <p:spPr>
          <a:xfrm>
            <a:off x="3473350" y="167775"/>
            <a:ext cx="4401900" cy="2198700"/>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Open Sans"/>
              <a:ea typeface="Open Sans"/>
              <a:cs typeface="Open Sans"/>
              <a:sym typeface="Open Sans"/>
            </a:endParaRPr>
          </a:p>
        </p:txBody>
      </p:sp>
      <p:sp>
        <p:nvSpPr>
          <p:cNvPr id="199" name="Google Shape;199;g29f528d38a5_0_64"/>
          <p:cNvSpPr/>
          <p:nvPr/>
        </p:nvSpPr>
        <p:spPr>
          <a:xfrm>
            <a:off x="3751150" y="18525"/>
            <a:ext cx="3846300" cy="249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lang="en-US" sz="3300">
                <a:solidFill>
                  <a:schemeClr val="lt1"/>
                </a:solidFill>
                <a:latin typeface="Montserrat SemiBold"/>
                <a:ea typeface="Montserrat SemiBold"/>
                <a:cs typeface="Montserrat SemiBold"/>
                <a:sym typeface="Montserrat SemiBold"/>
              </a:rPr>
              <a:t>Principales términos de la acción medioambiental</a:t>
            </a:r>
            <a:endParaRPr b="1" i="0" sz="3600" u="none" cap="none" strike="noStrike">
              <a:solidFill>
                <a:schemeClr val="lt1"/>
              </a:solidFill>
              <a:latin typeface="Montserrat SemiBold"/>
              <a:ea typeface="Montserrat SemiBold"/>
              <a:cs typeface="Montserrat SemiBold"/>
              <a:sym typeface="Montserrat SemiBold"/>
            </a:endParaRPr>
          </a:p>
        </p:txBody>
      </p:sp>
      <p:sp>
        <p:nvSpPr>
          <p:cNvPr id="200" name="Google Shape;200;g29f528d38a5_0_64"/>
          <p:cNvSpPr/>
          <p:nvPr/>
        </p:nvSpPr>
        <p:spPr>
          <a:xfrm>
            <a:off x="0" y="6521832"/>
            <a:ext cx="12192000" cy="336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201" name="Google Shape;201;g29f528d38a5_0_64"/>
          <p:cNvSpPr txBox="1"/>
          <p:nvPr/>
        </p:nvSpPr>
        <p:spPr>
          <a:xfrm>
            <a:off x="4755875" y="5084600"/>
            <a:ext cx="5873400" cy="56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chemeClr val="dk1"/>
              </a:buClr>
              <a:buSzPts val="1100"/>
              <a:buFont typeface="Arial"/>
              <a:buNone/>
            </a:pPr>
            <a:r>
              <a:rPr b="1" lang="en-US" sz="2500">
                <a:solidFill>
                  <a:schemeClr val="accent5"/>
                </a:solidFill>
                <a:latin typeface="Open Sans"/>
                <a:ea typeface="Open Sans"/>
                <a:cs typeface="Open Sans"/>
                <a:sym typeface="Open Sans"/>
              </a:rPr>
              <a:t>Energía no renovable</a:t>
            </a:r>
            <a:endParaRPr b="0" i="0" sz="2500" u="none" cap="none" strike="noStrike">
              <a:solidFill>
                <a:schemeClr val="accent5"/>
              </a:solidFill>
              <a:latin typeface="Arial"/>
              <a:ea typeface="Arial"/>
              <a:cs typeface="Arial"/>
              <a:sym typeface="Arial"/>
            </a:endParaRPr>
          </a:p>
        </p:txBody>
      </p:sp>
      <p:sp>
        <p:nvSpPr>
          <p:cNvPr id="202" name="Google Shape;202;g29f528d38a5_0_64"/>
          <p:cNvSpPr txBox="1"/>
          <p:nvPr/>
        </p:nvSpPr>
        <p:spPr>
          <a:xfrm>
            <a:off x="7953075" y="4101100"/>
            <a:ext cx="4888800" cy="538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chemeClr val="dk1"/>
              </a:buClr>
              <a:buSzPts val="1100"/>
              <a:buFont typeface="Arial"/>
              <a:buNone/>
            </a:pPr>
            <a:r>
              <a:rPr b="1" lang="en-US" sz="2300">
                <a:solidFill>
                  <a:schemeClr val="accent3"/>
                </a:solidFill>
                <a:latin typeface="Open Sans"/>
                <a:ea typeface="Open Sans"/>
                <a:cs typeface="Open Sans"/>
                <a:sym typeface="Open Sans"/>
              </a:rPr>
              <a:t>Efecto invernadero</a:t>
            </a:r>
            <a:endParaRPr b="0" i="0" sz="2300" u="none" cap="none" strike="noStrike">
              <a:solidFill>
                <a:schemeClr val="accent3"/>
              </a:solidFill>
              <a:latin typeface="Open Sans"/>
              <a:ea typeface="Open Sans"/>
              <a:cs typeface="Open Sans"/>
              <a:sym typeface="Open Sans"/>
            </a:endParaRPr>
          </a:p>
        </p:txBody>
      </p:sp>
      <p:sp>
        <p:nvSpPr>
          <p:cNvPr id="203" name="Google Shape;203;g29f528d38a5_0_64"/>
          <p:cNvSpPr txBox="1"/>
          <p:nvPr/>
        </p:nvSpPr>
        <p:spPr>
          <a:xfrm>
            <a:off x="8240825" y="2548200"/>
            <a:ext cx="3619200" cy="1108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3000"/>
              <a:buFont typeface="Arial"/>
              <a:buNone/>
            </a:pPr>
            <a:r>
              <a:rPr b="1" lang="en-US" sz="3000">
                <a:solidFill>
                  <a:srgbClr val="3C78D8"/>
                </a:solidFill>
                <a:latin typeface="Open Sans"/>
                <a:ea typeface="Open Sans"/>
                <a:cs typeface="Open Sans"/>
                <a:sym typeface="Open Sans"/>
              </a:rPr>
              <a:t>Lavado ecológico/ </a:t>
            </a:r>
            <a:r>
              <a:rPr b="1" i="1" lang="en-US" sz="3000">
                <a:solidFill>
                  <a:srgbClr val="3C78D8"/>
                </a:solidFill>
                <a:latin typeface="Open Sans"/>
                <a:ea typeface="Open Sans"/>
                <a:cs typeface="Open Sans"/>
                <a:sym typeface="Open Sans"/>
              </a:rPr>
              <a:t>Greenwashing</a:t>
            </a:r>
            <a:endParaRPr b="0" i="1" sz="3000" u="none" cap="none" strike="noStrike">
              <a:solidFill>
                <a:srgbClr val="3C78D8"/>
              </a:solidFill>
              <a:latin typeface="Arial"/>
              <a:ea typeface="Arial"/>
              <a:cs typeface="Arial"/>
              <a:sym typeface="Arial"/>
            </a:endParaRPr>
          </a:p>
        </p:txBody>
      </p:sp>
      <p:sp>
        <p:nvSpPr>
          <p:cNvPr id="204" name="Google Shape;204;g29f528d38a5_0_64"/>
          <p:cNvSpPr txBox="1"/>
          <p:nvPr/>
        </p:nvSpPr>
        <p:spPr>
          <a:xfrm>
            <a:off x="1036475" y="5563325"/>
            <a:ext cx="3544200" cy="538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2300"/>
              <a:buFont typeface="Arial"/>
              <a:buNone/>
            </a:pPr>
            <a:r>
              <a:rPr b="1" lang="en-US" sz="2300">
                <a:solidFill>
                  <a:schemeClr val="accent5"/>
                </a:solidFill>
                <a:latin typeface="Open Sans"/>
                <a:ea typeface="Open Sans"/>
                <a:cs typeface="Open Sans"/>
                <a:sym typeface="Open Sans"/>
              </a:rPr>
              <a:t>Huella de carbono</a:t>
            </a:r>
            <a:endParaRPr b="0" i="0" sz="2300" u="none" cap="none" strike="noStrike">
              <a:solidFill>
                <a:schemeClr val="accent5"/>
              </a:solidFill>
              <a:latin typeface="Arial"/>
              <a:ea typeface="Arial"/>
              <a:cs typeface="Arial"/>
              <a:sym typeface="Arial"/>
            </a:endParaRPr>
          </a:p>
        </p:txBody>
      </p:sp>
      <p:sp>
        <p:nvSpPr>
          <p:cNvPr id="205" name="Google Shape;205;g29f528d38a5_0_64"/>
          <p:cNvSpPr txBox="1"/>
          <p:nvPr/>
        </p:nvSpPr>
        <p:spPr>
          <a:xfrm>
            <a:off x="3357475" y="3835025"/>
            <a:ext cx="3207000" cy="1169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3200"/>
              <a:buFont typeface="Arial"/>
              <a:buNone/>
            </a:pPr>
            <a:r>
              <a:rPr b="1" lang="en-US" sz="3200">
                <a:solidFill>
                  <a:schemeClr val="accent1"/>
                </a:solidFill>
                <a:latin typeface="Open Sans"/>
                <a:ea typeface="Open Sans"/>
                <a:cs typeface="Open Sans"/>
                <a:sym typeface="Open Sans"/>
              </a:rPr>
              <a:t>Residuos tecnológicos</a:t>
            </a:r>
            <a:endParaRPr b="0" i="0" sz="3200" u="none" cap="none" strike="noStrike">
              <a:solidFill>
                <a:schemeClr val="accent1"/>
              </a:solidFill>
              <a:latin typeface="Arial"/>
              <a:ea typeface="Arial"/>
              <a:cs typeface="Arial"/>
              <a:sym typeface="Arial"/>
            </a:endParaRPr>
          </a:p>
        </p:txBody>
      </p:sp>
      <p:sp>
        <p:nvSpPr>
          <p:cNvPr id="206" name="Google Shape;206;g29f528d38a5_0_64"/>
          <p:cNvSpPr txBox="1"/>
          <p:nvPr/>
        </p:nvSpPr>
        <p:spPr>
          <a:xfrm>
            <a:off x="85400" y="2650350"/>
            <a:ext cx="3000000" cy="646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3000"/>
              <a:buFont typeface="Arial"/>
              <a:buNone/>
            </a:pPr>
            <a:r>
              <a:rPr b="1" lang="en-US" sz="3000">
                <a:solidFill>
                  <a:srgbClr val="3C78D8"/>
                </a:solidFill>
                <a:latin typeface="Open Sans"/>
                <a:ea typeface="Open Sans"/>
                <a:cs typeface="Open Sans"/>
                <a:sym typeface="Open Sans"/>
              </a:rPr>
              <a:t>Tierras raras</a:t>
            </a:r>
            <a:endParaRPr b="0" i="0" sz="3000" u="none" cap="none" strike="noStrike">
              <a:solidFill>
                <a:srgbClr val="3C78D8"/>
              </a:solidFill>
              <a:latin typeface="Arial"/>
              <a:ea typeface="Arial"/>
              <a:cs typeface="Arial"/>
              <a:sym typeface="Arial"/>
            </a:endParaRPr>
          </a:p>
        </p:txBody>
      </p:sp>
      <p:sp>
        <p:nvSpPr>
          <p:cNvPr id="207" name="Google Shape;207;g29f528d38a5_0_64"/>
          <p:cNvSpPr txBox="1"/>
          <p:nvPr/>
        </p:nvSpPr>
        <p:spPr>
          <a:xfrm>
            <a:off x="85400" y="3985913"/>
            <a:ext cx="3000000" cy="646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3000"/>
              <a:buFont typeface="Arial"/>
              <a:buNone/>
            </a:pPr>
            <a:r>
              <a:rPr b="1" lang="en-US" sz="3000">
                <a:solidFill>
                  <a:schemeClr val="accent2"/>
                </a:solidFill>
                <a:latin typeface="Open Sans"/>
                <a:ea typeface="Open Sans"/>
                <a:cs typeface="Open Sans"/>
                <a:sym typeface="Open Sans"/>
              </a:rPr>
              <a:t>Biodiversidad</a:t>
            </a:r>
            <a:endParaRPr b="0" i="0" sz="3000" u="none" cap="none" strike="noStrike">
              <a:solidFill>
                <a:schemeClr val="accent2"/>
              </a:solidFill>
              <a:latin typeface="Arial"/>
              <a:ea typeface="Arial"/>
              <a:cs typeface="Arial"/>
              <a:sym typeface="Arial"/>
            </a:endParaRPr>
          </a:p>
        </p:txBody>
      </p:sp>
      <p:sp>
        <p:nvSpPr>
          <p:cNvPr id="208" name="Google Shape;208;g29f528d38a5_0_64"/>
          <p:cNvSpPr txBox="1"/>
          <p:nvPr/>
        </p:nvSpPr>
        <p:spPr>
          <a:xfrm>
            <a:off x="3085400" y="3071825"/>
            <a:ext cx="44019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2000"/>
              <a:buFont typeface="Arial"/>
              <a:buNone/>
            </a:pPr>
            <a:r>
              <a:rPr b="1" lang="en-US" sz="2000">
                <a:solidFill>
                  <a:schemeClr val="accent5"/>
                </a:solidFill>
                <a:latin typeface="Open Sans"/>
                <a:ea typeface="Open Sans"/>
                <a:cs typeface="Open Sans"/>
                <a:sym typeface="Open Sans"/>
              </a:rPr>
              <a:t>Protección del medio ambiente</a:t>
            </a:r>
            <a:endParaRPr b="0" i="0" sz="2000" u="none" cap="none" strike="noStrike">
              <a:solidFill>
                <a:schemeClr val="accent5"/>
              </a:solidFill>
              <a:latin typeface="Arial"/>
              <a:ea typeface="Arial"/>
              <a:cs typeface="Arial"/>
              <a:sym typeface="Arial"/>
            </a:endParaRPr>
          </a:p>
        </p:txBody>
      </p:sp>
      <p:sp>
        <p:nvSpPr>
          <p:cNvPr id="209" name="Google Shape;209;g29f528d38a5_0_64"/>
          <p:cNvSpPr txBox="1"/>
          <p:nvPr/>
        </p:nvSpPr>
        <p:spPr>
          <a:xfrm>
            <a:off x="8344475" y="1600925"/>
            <a:ext cx="5181600" cy="56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2500"/>
              <a:buFont typeface="Arial"/>
              <a:buNone/>
            </a:pPr>
            <a:r>
              <a:rPr b="1" lang="en-US" sz="2500">
                <a:solidFill>
                  <a:schemeClr val="accent2"/>
                </a:solidFill>
                <a:latin typeface="Open Sans"/>
                <a:ea typeface="Open Sans"/>
                <a:cs typeface="Open Sans"/>
                <a:sym typeface="Open Sans"/>
              </a:rPr>
              <a:t>Transición ecológica</a:t>
            </a:r>
            <a:endParaRPr b="0" i="0" sz="2500" u="none" cap="none" strike="noStrike">
              <a:solidFill>
                <a:schemeClr val="accent2"/>
              </a:solidFill>
              <a:latin typeface="Arial"/>
              <a:ea typeface="Arial"/>
              <a:cs typeface="Arial"/>
              <a:sym typeface="Arial"/>
            </a:endParaRPr>
          </a:p>
        </p:txBody>
      </p:sp>
      <p:sp>
        <p:nvSpPr>
          <p:cNvPr id="210" name="Google Shape;210;g29f528d38a5_0_64"/>
          <p:cNvSpPr txBox="1"/>
          <p:nvPr/>
        </p:nvSpPr>
        <p:spPr>
          <a:xfrm>
            <a:off x="8524200" y="5349900"/>
            <a:ext cx="3667800" cy="1108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3000"/>
              <a:buFont typeface="Arial"/>
              <a:buNone/>
            </a:pPr>
            <a:r>
              <a:rPr b="1" lang="en-US" sz="3000">
                <a:solidFill>
                  <a:srgbClr val="3C78D8"/>
                </a:solidFill>
                <a:latin typeface="Open Sans"/>
                <a:ea typeface="Open Sans"/>
                <a:cs typeface="Open Sans"/>
                <a:sym typeface="Open Sans"/>
              </a:rPr>
              <a:t>Justicia intergeneracional</a:t>
            </a:r>
            <a:endParaRPr b="0" i="0" sz="3000" u="none" cap="none" strike="noStrike">
              <a:solidFill>
                <a:srgbClr val="3C78D8"/>
              </a:solidFill>
              <a:latin typeface="Arial"/>
              <a:ea typeface="Arial"/>
              <a:cs typeface="Arial"/>
              <a:sym typeface="Aria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9f528d38a5_0_103"/>
          <p:cNvSpPr/>
          <p:nvPr/>
        </p:nvSpPr>
        <p:spPr>
          <a:xfrm>
            <a:off x="222600" y="1120925"/>
            <a:ext cx="5873400" cy="1529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400"/>
              </a:spcBef>
              <a:spcAft>
                <a:spcPts val="0"/>
              </a:spcAft>
              <a:buClr>
                <a:srgbClr val="000000"/>
              </a:buClr>
              <a:buSzPts val="1100"/>
              <a:buFont typeface="Arial"/>
              <a:buNone/>
            </a:pPr>
            <a:r>
              <a:t/>
            </a:r>
            <a:endParaRPr b="1" i="0" sz="1100" u="none" cap="none" strike="noStrike">
              <a:solidFill>
                <a:schemeClr val="dk1"/>
              </a:solidFill>
              <a:latin typeface="Open Sans"/>
              <a:ea typeface="Open Sans"/>
              <a:cs typeface="Open Sans"/>
              <a:sym typeface="Open Sans"/>
            </a:endParaRPr>
          </a:p>
          <a:p>
            <a:pPr indent="0" lvl="0" marL="0" marR="0" rtl="0" algn="just">
              <a:lnSpc>
                <a:spcPct val="100000"/>
              </a:lnSpc>
              <a:spcBef>
                <a:spcPts val="400"/>
              </a:spcBef>
              <a:spcAft>
                <a:spcPts val="400"/>
              </a:spcAft>
              <a:buClr>
                <a:srgbClr val="000000"/>
              </a:buClr>
              <a:buSzPts val="2500"/>
              <a:buFont typeface="Arial"/>
              <a:buNone/>
            </a:pPr>
            <a:r>
              <a:t/>
            </a:r>
            <a:endParaRPr b="1" i="0" sz="2500" u="none" cap="none" strike="noStrike">
              <a:solidFill>
                <a:srgbClr val="FFC000"/>
              </a:solidFill>
              <a:latin typeface="Open Sans"/>
              <a:ea typeface="Open Sans"/>
              <a:cs typeface="Open Sans"/>
              <a:sym typeface="Open Sans"/>
            </a:endParaRPr>
          </a:p>
        </p:txBody>
      </p:sp>
      <p:sp>
        <p:nvSpPr>
          <p:cNvPr id="216" name="Google Shape;216;g29f528d38a5_0_103"/>
          <p:cNvSpPr/>
          <p:nvPr/>
        </p:nvSpPr>
        <p:spPr>
          <a:xfrm>
            <a:off x="3462163" y="1734425"/>
            <a:ext cx="4401900" cy="1997700"/>
          </a:xfrm>
          <a:prstGeom prst="rect">
            <a:avLst/>
          </a:prstGeom>
          <a:solidFill>
            <a:srgbClr val="65BA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Open Sans"/>
              <a:ea typeface="Open Sans"/>
              <a:cs typeface="Open Sans"/>
              <a:sym typeface="Open Sans"/>
            </a:endParaRPr>
          </a:p>
        </p:txBody>
      </p:sp>
      <p:sp>
        <p:nvSpPr>
          <p:cNvPr id="217" name="Google Shape;217;g29f528d38a5_0_103"/>
          <p:cNvSpPr/>
          <p:nvPr/>
        </p:nvSpPr>
        <p:spPr>
          <a:xfrm>
            <a:off x="3360925" y="1800475"/>
            <a:ext cx="4604400" cy="1931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lang="en-US" sz="3600">
                <a:solidFill>
                  <a:schemeClr val="lt1"/>
                </a:solidFill>
                <a:latin typeface="Montserrat SemiBold"/>
                <a:ea typeface="Montserrat SemiBold"/>
                <a:cs typeface="Montserrat SemiBold"/>
                <a:sym typeface="Montserrat SemiBold"/>
              </a:rPr>
              <a:t>El "Pacto Verde" europeo</a:t>
            </a:r>
            <a:endParaRPr b="1" i="0" sz="3600" u="none" cap="none" strike="noStrike">
              <a:solidFill>
                <a:schemeClr val="lt1"/>
              </a:solidFill>
              <a:latin typeface="Montserrat SemiBold"/>
              <a:ea typeface="Montserrat SemiBold"/>
              <a:cs typeface="Montserrat SemiBold"/>
              <a:sym typeface="Montserrat SemiBold"/>
            </a:endParaRPr>
          </a:p>
        </p:txBody>
      </p:sp>
      <p:sp>
        <p:nvSpPr>
          <p:cNvPr id="218" name="Google Shape;218;g29f528d38a5_0_103"/>
          <p:cNvSpPr/>
          <p:nvPr/>
        </p:nvSpPr>
        <p:spPr>
          <a:xfrm>
            <a:off x="0" y="6521832"/>
            <a:ext cx="12192000" cy="336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219" name="Google Shape;219;g29f528d38a5_0_103"/>
          <p:cNvSpPr txBox="1"/>
          <p:nvPr/>
        </p:nvSpPr>
        <p:spPr>
          <a:xfrm>
            <a:off x="-120925" y="-117800"/>
            <a:ext cx="6111000" cy="1477500"/>
          </a:xfrm>
          <a:prstGeom prst="rect">
            <a:avLst/>
          </a:prstGeom>
          <a:noFill/>
          <a:ln>
            <a:noFill/>
          </a:ln>
        </p:spPr>
        <p:txBody>
          <a:bodyPr anchorCtr="0" anchor="t" bIns="91425" lIns="91425" spcFirstLastPara="1" rIns="91425" wrap="square" tIns="91425">
            <a:spAutoFit/>
          </a:bodyPr>
          <a:lstStyle/>
          <a:p>
            <a:pPr indent="0" lvl="0" marL="457200" marR="0" rtl="0" algn="just">
              <a:lnSpc>
                <a:spcPct val="100000"/>
              </a:lnSpc>
              <a:spcBef>
                <a:spcPts val="400"/>
              </a:spcBef>
              <a:spcAft>
                <a:spcPts val="0"/>
              </a:spcAft>
              <a:buClr>
                <a:srgbClr val="000000"/>
              </a:buClr>
              <a:buSzPts val="3000"/>
              <a:buFont typeface="Arial"/>
              <a:buNone/>
            </a:pPr>
            <a:r>
              <a:t/>
            </a:r>
            <a:endParaRPr b="1" i="0" sz="3000" u="none" cap="none" strike="noStrike">
              <a:solidFill>
                <a:schemeClr val="dk1"/>
              </a:solidFill>
              <a:latin typeface="Open Sans"/>
              <a:ea typeface="Open Sans"/>
              <a:cs typeface="Open Sans"/>
              <a:sym typeface="Open Sans"/>
            </a:endParaRPr>
          </a:p>
          <a:p>
            <a:pPr indent="0" lvl="0" marL="457200" marR="0" rtl="0" algn="just">
              <a:lnSpc>
                <a:spcPct val="100000"/>
              </a:lnSpc>
              <a:spcBef>
                <a:spcPts val="0"/>
              </a:spcBef>
              <a:spcAft>
                <a:spcPts val="400"/>
              </a:spcAft>
              <a:buClr>
                <a:srgbClr val="000000"/>
              </a:buClr>
              <a:buSzPts val="2700"/>
              <a:buFont typeface="Arial"/>
              <a:buNone/>
            </a:pPr>
            <a:r>
              <a:rPr b="1" lang="en-US" sz="2700">
                <a:solidFill>
                  <a:schemeClr val="accent5"/>
                </a:solidFill>
                <a:latin typeface="Open Sans"/>
                <a:ea typeface="Open Sans"/>
                <a:cs typeface="Open Sans"/>
                <a:sym typeface="Open Sans"/>
              </a:rPr>
              <a:t>La UE plantará 3.000 millones de árboles más de aquí a 2030</a:t>
            </a:r>
            <a:endParaRPr b="1" i="0" sz="2700" u="none" cap="none" strike="noStrike">
              <a:solidFill>
                <a:schemeClr val="accent5"/>
              </a:solidFill>
              <a:latin typeface="Arial"/>
              <a:ea typeface="Arial"/>
              <a:cs typeface="Arial"/>
              <a:sym typeface="Arial"/>
            </a:endParaRPr>
          </a:p>
        </p:txBody>
      </p:sp>
      <p:sp>
        <p:nvSpPr>
          <p:cNvPr id="220" name="Google Shape;220;g29f528d38a5_0_103"/>
          <p:cNvSpPr txBox="1"/>
          <p:nvPr/>
        </p:nvSpPr>
        <p:spPr>
          <a:xfrm>
            <a:off x="7963575" y="3850625"/>
            <a:ext cx="4888800" cy="538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2300"/>
              <a:buFont typeface="Arial"/>
              <a:buNone/>
            </a:pPr>
            <a:r>
              <a:t/>
            </a:r>
            <a:endParaRPr b="0" i="0" sz="2300" u="none" cap="none" strike="noStrike">
              <a:solidFill>
                <a:schemeClr val="accent3"/>
              </a:solidFill>
              <a:latin typeface="Open Sans"/>
              <a:ea typeface="Open Sans"/>
              <a:cs typeface="Open Sans"/>
              <a:sym typeface="Open Sans"/>
            </a:endParaRPr>
          </a:p>
        </p:txBody>
      </p:sp>
      <p:sp>
        <p:nvSpPr>
          <p:cNvPr id="221" name="Google Shape;221;g29f528d38a5_0_103"/>
          <p:cNvSpPr txBox="1"/>
          <p:nvPr/>
        </p:nvSpPr>
        <p:spPr>
          <a:xfrm>
            <a:off x="7060500" y="3732125"/>
            <a:ext cx="3000000" cy="646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3000"/>
              <a:buFont typeface="Arial"/>
              <a:buNone/>
            </a:pPr>
            <a:r>
              <a:t/>
            </a:r>
            <a:endParaRPr b="0" i="0" sz="3000" u="none" cap="none" strike="noStrike">
              <a:solidFill>
                <a:srgbClr val="3C78D8"/>
              </a:solidFill>
              <a:latin typeface="Arial"/>
              <a:ea typeface="Arial"/>
              <a:cs typeface="Arial"/>
              <a:sym typeface="Arial"/>
            </a:endParaRPr>
          </a:p>
        </p:txBody>
      </p:sp>
      <p:sp>
        <p:nvSpPr>
          <p:cNvPr id="222" name="Google Shape;222;g29f528d38a5_0_103"/>
          <p:cNvSpPr txBox="1"/>
          <p:nvPr/>
        </p:nvSpPr>
        <p:spPr>
          <a:xfrm>
            <a:off x="1036475" y="5563325"/>
            <a:ext cx="3544200" cy="538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2300"/>
              <a:buFont typeface="Arial"/>
              <a:buNone/>
            </a:pPr>
            <a:r>
              <a:t/>
            </a:r>
            <a:endParaRPr b="0" i="0" sz="2300" u="none" cap="none" strike="noStrike">
              <a:solidFill>
                <a:schemeClr val="accent5"/>
              </a:solidFill>
              <a:latin typeface="Arial"/>
              <a:ea typeface="Arial"/>
              <a:cs typeface="Arial"/>
              <a:sym typeface="Arial"/>
            </a:endParaRPr>
          </a:p>
        </p:txBody>
      </p:sp>
      <p:sp>
        <p:nvSpPr>
          <p:cNvPr id="223" name="Google Shape;223;g29f528d38a5_0_103"/>
          <p:cNvSpPr txBox="1"/>
          <p:nvPr/>
        </p:nvSpPr>
        <p:spPr>
          <a:xfrm>
            <a:off x="3352225" y="3985925"/>
            <a:ext cx="3000000" cy="677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3200"/>
              <a:buFont typeface="Arial"/>
              <a:buNone/>
            </a:pPr>
            <a:r>
              <a:t/>
            </a:r>
            <a:endParaRPr b="0" i="0" sz="3200" u="none" cap="none" strike="noStrike">
              <a:solidFill>
                <a:schemeClr val="accent1"/>
              </a:solidFill>
              <a:latin typeface="Arial"/>
              <a:ea typeface="Arial"/>
              <a:cs typeface="Arial"/>
              <a:sym typeface="Arial"/>
            </a:endParaRPr>
          </a:p>
        </p:txBody>
      </p:sp>
      <p:sp>
        <p:nvSpPr>
          <p:cNvPr id="224" name="Google Shape;224;g29f528d38a5_0_103"/>
          <p:cNvSpPr txBox="1"/>
          <p:nvPr/>
        </p:nvSpPr>
        <p:spPr>
          <a:xfrm>
            <a:off x="222600" y="3860525"/>
            <a:ext cx="3544200" cy="4273800"/>
          </a:xfrm>
          <a:prstGeom prst="rect">
            <a:avLst/>
          </a:prstGeom>
          <a:noFill/>
          <a:ln>
            <a:noFill/>
          </a:ln>
        </p:spPr>
        <p:txBody>
          <a:bodyPr anchorCtr="0" anchor="t" bIns="91425" lIns="91425" spcFirstLastPara="1" rIns="91425" wrap="square" tIns="91425">
            <a:spAutoFit/>
          </a:bodyPr>
          <a:lstStyle/>
          <a:p>
            <a:pPr indent="0" lvl="0" marL="457200" rtl="0" algn="l">
              <a:spcBef>
                <a:spcPts val="400"/>
              </a:spcBef>
              <a:spcAft>
                <a:spcPts val="0"/>
              </a:spcAft>
              <a:buClr>
                <a:schemeClr val="dk1"/>
              </a:buClr>
              <a:buSzPts val="1100"/>
              <a:buFont typeface="Arial"/>
              <a:buNone/>
            </a:pPr>
            <a:r>
              <a:rPr b="1" lang="en-US" sz="2700">
                <a:solidFill>
                  <a:srgbClr val="3C78D8"/>
                </a:solidFill>
                <a:latin typeface="Open Sans"/>
                <a:ea typeface="Open Sans"/>
                <a:cs typeface="Open Sans"/>
                <a:sym typeface="Open Sans"/>
              </a:rPr>
              <a:t>El primer continente climáticamente neutro</a:t>
            </a:r>
            <a:endParaRPr b="1" sz="2700">
              <a:solidFill>
                <a:srgbClr val="3C78D8"/>
              </a:solidFill>
              <a:latin typeface="Open Sans"/>
              <a:ea typeface="Open Sans"/>
              <a:cs typeface="Open Sans"/>
              <a:sym typeface="Open Sans"/>
            </a:endParaRPr>
          </a:p>
          <a:p>
            <a:pPr indent="0" lvl="0" marL="457200" rtl="0" algn="l">
              <a:spcBef>
                <a:spcPts val="400"/>
              </a:spcBef>
              <a:spcAft>
                <a:spcPts val="0"/>
              </a:spcAft>
              <a:buClr>
                <a:schemeClr val="dk1"/>
              </a:buClr>
              <a:buSzPts val="1100"/>
              <a:buFont typeface="Arial"/>
              <a:buNone/>
            </a:pPr>
            <a:r>
              <a:rPr b="1" lang="en-US" sz="2700">
                <a:solidFill>
                  <a:srgbClr val="3C78D8"/>
                </a:solidFill>
                <a:latin typeface="Open Sans"/>
                <a:ea typeface="Open Sans"/>
                <a:cs typeface="Open Sans"/>
                <a:sym typeface="Open Sans"/>
              </a:rPr>
              <a:t>en 2050</a:t>
            </a:r>
            <a:endParaRPr b="1" sz="2700">
              <a:solidFill>
                <a:srgbClr val="3C78D8"/>
              </a:solidFill>
              <a:latin typeface="Open Sans"/>
              <a:ea typeface="Open Sans"/>
              <a:cs typeface="Open Sans"/>
              <a:sym typeface="Open Sans"/>
            </a:endParaRPr>
          </a:p>
          <a:p>
            <a:pPr indent="0" lvl="0" marL="0" marR="0" rtl="0" algn="l">
              <a:lnSpc>
                <a:spcPct val="100000"/>
              </a:lnSpc>
              <a:spcBef>
                <a:spcPts val="400"/>
              </a:spcBef>
              <a:spcAft>
                <a:spcPts val="0"/>
              </a:spcAft>
              <a:buClr>
                <a:schemeClr val="dk1"/>
              </a:buClr>
              <a:buSzPts val="1100"/>
              <a:buFont typeface="Arial"/>
              <a:buNone/>
            </a:pPr>
            <a:r>
              <a:t/>
            </a:r>
            <a:endParaRPr b="1" sz="2700">
              <a:solidFill>
                <a:srgbClr val="3C78D8"/>
              </a:solidFill>
              <a:latin typeface="Open Sans"/>
              <a:ea typeface="Open Sans"/>
              <a:cs typeface="Open Sans"/>
              <a:sym typeface="Open Sans"/>
            </a:endParaRPr>
          </a:p>
          <a:p>
            <a:pPr indent="0" lvl="0" marL="457200" marR="0" rtl="0" algn="just">
              <a:lnSpc>
                <a:spcPct val="100000"/>
              </a:lnSpc>
              <a:spcBef>
                <a:spcPts val="400"/>
              </a:spcBef>
              <a:spcAft>
                <a:spcPts val="0"/>
              </a:spcAft>
              <a:buClr>
                <a:srgbClr val="000000"/>
              </a:buClr>
              <a:buSzPts val="2700"/>
              <a:buFont typeface="Arial"/>
              <a:buNone/>
            </a:pPr>
            <a:r>
              <a:t/>
            </a:r>
            <a:endParaRPr b="1" i="0" sz="2700" u="none" cap="none" strike="noStrike">
              <a:solidFill>
                <a:srgbClr val="3C78D8"/>
              </a:solidFill>
              <a:latin typeface="Open Sans"/>
              <a:ea typeface="Open Sans"/>
              <a:cs typeface="Open Sans"/>
              <a:sym typeface="Open Sans"/>
            </a:endParaRPr>
          </a:p>
          <a:p>
            <a:pPr indent="0" lvl="0" marL="0" marR="0" rtl="0" algn="just">
              <a:lnSpc>
                <a:spcPct val="100000"/>
              </a:lnSpc>
              <a:spcBef>
                <a:spcPts val="400"/>
              </a:spcBef>
              <a:spcAft>
                <a:spcPts val="0"/>
              </a:spcAft>
              <a:buClr>
                <a:srgbClr val="000000"/>
              </a:buClr>
              <a:buSzPts val="3000"/>
              <a:buFont typeface="Arial"/>
              <a:buNone/>
            </a:pPr>
            <a:r>
              <a:t/>
            </a:r>
            <a:endParaRPr b="1" i="0" sz="3000" u="none" cap="none" strike="noStrike">
              <a:solidFill>
                <a:srgbClr val="3C78D8"/>
              </a:solidFill>
              <a:latin typeface="Open Sans"/>
              <a:ea typeface="Open Sans"/>
              <a:cs typeface="Open Sans"/>
              <a:sym typeface="Open Sans"/>
            </a:endParaRPr>
          </a:p>
          <a:p>
            <a:pPr indent="0" lvl="0" marL="0" marR="0" rtl="0" algn="just">
              <a:lnSpc>
                <a:spcPct val="100000"/>
              </a:lnSpc>
              <a:spcBef>
                <a:spcPts val="400"/>
              </a:spcBef>
              <a:spcAft>
                <a:spcPts val="400"/>
              </a:spcAft>
              <a:buClr>
                <a:srgbClr val="000000"/>
              </a:buClr>
              <a:buSzPts val="3000"/>
              <a:buFont typeface="Arial"/>
              <a:buNone/>
            </a:pPr>
            <a:r>
              <a:t/>
            </a:r>
            <a:endParaRPr b="1" i="0" sz="3000" u="none" cap="none" strike="noStrike">
              <a:solidFill>
                <a:srgbClr val="3C78D8"/>
              </a:solidFill>
              <a:latin typeface="Open Sans"/>
              <a:ea typeface="Open Sans"/>
              <a:cs typeface="Open Sans"/>
              <a:sym typeface="Open Sans"/>
            </a:endParaRPr>
          </a:p>
        </p:txBody>
      </p:sp>
      <p:sp>
        <p:nvSpPr>
          <p:cNvPr id="225" name="Google Shape;225;g29f528d38a5_0_103"/>
          <p:cNvSpPr txBox="1"/>
          <p:nvPr/>
        </p:nvSpPr>
        <p:spPr>
          <a:xfrm>
            <a:off x="85425" y="3783563"/>
            <a:ext cx="3000000" cy="646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3000"/>
              <a:buFont typeface="Arial"/>
              <a:buNone/>
            </a:pPr>
            <a:r>
              <a:t/>
            </a:r>
            <a:endParaRPr b="0" i="0" sz="3000" u="none" cap="none" strike="noStrike">
              <a:solidFill>
                <a:schemeClr val="accent2"/>
              </a:solidFill>
              <a:latin typeface="Arial"/>
              <a:ea typeface="Arial"/>
              <a:cs typeface="Arial"/>
              <a:sym typeface="Arial"/>
            </a:endParaRPr>
          </a:p>
        </p:txBody>
      </p:sp>
      <p:sp>
        <p:nvSpPr>
          <p:cNvPr id="226" name="Google Shape;226;g29f528d38a5_0_103"/>
          <p:cNvSpPr txBox="1"/>
          <p:nvPr/>
        </p:nvSpPr>
        <p:spPr>
          <a:xfrm>
            <a:off x="3323538" y="3860525"/>
            <a:ext cx="44019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2000"/>
              <a:buFont typeface="Arial"/>
              <a:buNone/>
            </a:pPr>
            <a:r>
              <a:t/>
            </a:r>
            <a:endParaRPr b="0" i="0" sz="2000" u="none" cap="none" strike="noStrike">
              <a:solidFill>
                <a:schemeClr val="accent5"/>
              </a:solidFill>
              <a:latin typeface="Arial"/>
              <a:ea typeface="Arial"/>
              <a:cs typeface="Arial"/>
              <a:sym typeface="Arial"/>
            </a:endParaRPr>
          </a:p>
        </p:txBody>
      </p:sp>
      <p:sp>
        <p:nvSpPr>
          <p:cNvPr id="227" name="Google Shape;227;g29f528d38a5_0_103"/>
          <p:cNvSpPr txBox="1"/>
          <p:nvPr/>
        </p:nvSpPr>
        <p:spPr>
          <a:xfrm>
            <a:off x="6876400" y="4593875"/>
            <a:ext cx="5029800" cy="646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400"/>
              </a:spcBef>
              <a:spcAft>
                <a:spcPts val="400"/>
              </a:spcAft>
              <a:buClr>
                <a:srgbClr val="000000"/>
              </a:buClr>
              <a:buSzPts val="3000"/>
              <a:buFont typeface="Arial"/>
              <a:buNone/>
            </a:pPr>
            <a:r>
              <a:t/>
            </a:r>
            <a:endParaRPr b="0" i="0" sz="3000" u="none" cap="none" strike="noStrike">
              <a:solidFill>
                <a:srgbClr val="3C78D8"/>
              </a:solidFill>
              <a:latin typeface="Arial"/>
              <a:ea typeface="Arial"/>
              <a:cs typeface="Arial"/>
              <a:sym typeface="Arial"/>
            </a:endParaRPr>
          </a:p>
        </p:txBody>
      </p:sp>
      <p:pic>
        <p:nvPicPr>
          <p:cNvPr descr="Europe aims to be the first climate-neutral continent by becoming a modern, resource-efficient economy.&#10;&#10;Watch on the Audiovisual Portal of the European Commission: https://audiovisual.ec.europa.eu/en/video/I-207810&#10;&#10;Subscribe to our channel: https://bit.ly/2X56Ju6&#10;&#10;Follow us on:&#10;-Twitter: https://twitter.com/EU_Commission&#10;-Instagram: https://www.instagram.com/europeancommission/&#10;-Facebook: https://www.facebook.com/EuropeanCommission&#10;-LinkedIn: https://www.linkedin.com/company/european-commission/&#10;-Medium: https://medium.com/@EuropeanCommission&#10;&#10;Check our website: http://ec.europa.eu/" id="228" name="Google Shape;228;g29f528d38a5_0_103" title="GREEN DEAL – A European Green Deal">
            <a:hlinkClick r:id="rId3"/>
          </p:cNvPr>
          <p:cNvPicPr preferRelativeResize="0"/>
          <p:nvPr/>
        </p:nvPicPr>
        <p:blipFill rotWithShape="1">
          <a:blip r:embed="rId4">
            <a:alphaModFix/>
          </a:blip>
          <a:srcRect b="0" l="0" r="0" t="0"/>
          <a:stretch/>
        </p:blipFill>
        <p:spPr>
          <a:xfrm>
            <a:off x="7737348" y="3883575"/>
            <a:ext cx="4168850" cy="2344973"/>
          </a:xfrm>
          <a:prstGeom prst="rect">
            <a:avLst/>
          </a:prstGeom>
          <a:noFill/>
          <a:ln>
            <a:noFill/>
          </a:ln>
        </p:spPr>
      </p:pic>
      <p:sp>
        <p:nvSpPr>
          <p:cNvPr id="229" name="Google Shape;229;g29f528d38a5_0_103"/>
          <p:cNvSpPr txBox="1"/>
          <p:nvPr/>
        </p:nvSpPr>
        <p:spPr>
          <a:xfrm>
            <a:off x="8285475" y="87200"/>
            <a:ext cx="35442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US" sz="2600">
                <a:solidFill>
                  <a:schemeClr val="accent3"/>
                </a:solidFill>
                <a:latin typeface="Open Sans"/>
                <a:ea typeface="Open Sans"/>
                <a:cs typeface="Open Sans"/>
                <a:sym typeface="Open Sans"/>
              </a:rPr>
              <a:t>Al menos un 55% menos de emisiones netas de gases de efecto invernadero en 2030, en comparación con los niveles de 1990.</a:t>
            </a:r>
            <a:endParaRPr b="1" i="0" sz="2600" u="none" cap="none" strike="noStrike">
              <a:solidFill>
                <a:schemeClr val="accent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Open Sans"/>
              <a:ea typeface="Open Sans"/>
              <a:cs typeface="Open Sans"/>
              <a:sym typeface="Open Sans"/>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reen Yello">
      <a:dk1>
        <a:srgbClr val="000000"/>
      </a:dk1>
      <a:lt1>
        <a:srgbClr val="FFFFFF"/>
      </a:lt1>
      <a:dk2>
        <a:srgbClr val="3F3F3F"/>
      </a:dk2>
      <a:lt2>
        <a:srgbClr val="E2DFCC"/>
      </a:lt2>
      <a:accent1>
        <a:srgbClr val="029777"/>
      </a:accent1>
      <a:accent2>
        <a:srgbClr val="539F38"/>
      </a:accent2>
      <a:accent3>
        <a:srgbClr val="8AB933"/>
      </a:accent3>
      <a:accent4>
        <a:srgbClr val="BDCC45"/>
      </a:accent4>
      <a:accent5>
        <a:srgbClr val="FFC000"/>
      </a:accent5>
      <a:accent6>
        <a:srgbClr val="F9A535"/>
      </a:accent6>
      <a:hlink>
        <a:srgbClr val="51C3F9"/>
      </a:hlink>
      <a:folHlink>
        <a:srgbClr val="056E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2021-01-21T08:02:45Z</dcterms:created>
  <dc:creator>Alqibtiyah Winda</dc:creator>
</cp:coreProperties>
</file>